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65" r:id="rId3"/>
    <p:sldId id="324" r:id="rId4"/>
    <p:sldId id="473" r:id="rId5"/>
    <p:sldId id="269" r:id="rId6"/>
    <p:sldId id="472" r:id="rId7"/>
    <p:sldId id="454" r:id="rId8"/>
    <p:sldId id="455" r:id="rId9"/>
    <p:sldId id="410" r:id="rId10"/>
    <p:sldId id="270" r:id="rId11"/>
    <p:sldId id="414" r:id="rId12"/>
    <p:sldId id="433" r:id="rId13"/>
    <p:sldId id="352" r:id="rId14"/>
    <p:sldId id="435" r:id="rId15"/>
    <p:sldId id="436" r:id="rId16"/>
    <p:sldId id="437" r:id="rId17"/>
    <p:sldId id="417" r:id="rId18"/>
    <p:sldId id="284" r:id="rId19"/>
    <p:sldId id="283" r:id="rId20"/>
    <p:sldId id="434" r:id="rId21"/>
    <p:sldId id="399" r:id="rId22"/>
    <p:sldId id="285" r:id="rId23"/>
    <p:sldId id="456" r:id="rId24"/>
    <p:sldId id="470" r:id="rId25"/>
    <p:sldId id="366" r:id="rId26"/>
    <p:sldId id="344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ay, Alex H." initials="MAH" lastIdx="6" clrIdx="0">
    <p:extLst>
      <p:ext uri="{19B8F6BF-5375-455C-9EA6-DF929625EA0E}">
        <p15:presenceInfo xmlns:p15="http://schemas.microsoft.com/office/powerpoint/2012/main" userId="S-1-5-21-220523388-413027322-725345543-148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8" autoAdjust="0"/>
    <p:restoredTop sz="94639" autoAdjust="0"/>
  </p:normalViewPr>
  <p:slideViewPr>
    <p:cSldViewPr snapToGrid="0">
      <p:cViewPr varScale="1">
        <p:scale>
          <a:sx n="108" d="100"/>
          <a:sy n="108" d="100"/>
        </p:scale>
        <p:origin x="2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4063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Melanie" userId="2a3c18f1-7451-4bb8-8de0-8c489b58f423" providerId="ADAL" clId="{3A9FF3A0-8037-4C89-B944-E3439768EF5A}"/>
    <pc:docChg chg="undo redo custSel addSld delSld modSld sldOrd">
      <pc:chgData name="Mason, Melanie" userId="2a3c18f1-7451-4bb8-8de0-8c489b58f423" providerId="ADAL" clId="{3A9FF3A0-8037-4C89-B944-E3439768EF5A}" dt="2020-01-27T20:36:53.409" v="1302" actId="27636"/>
      <pc:docMkLst>
        <pc:docMk/>
      </pc:docMkLst>
      <pc:sldChg chg="modSp">
        <pc:chgData name="Mason, Melanie" userId="2a3c18f1-7451-4bb8-8de0-8c489b58f423" providerId="ADAL" clId="{3A9FF3A0-8037-4C89-B944-E3439768EF5A}" dt="2020-01-27T18:56:57.404" v="54" actId="21"/>
        <pc:sldMkLst>
          <pc:docMk/>
          <pc:sldMk cId="3665774185" sldId="258"/>
        </pc:sldMkLst>
        <pc:spChg chg="mod">
          <ac:chgData name="Mason, Melanie" userId="2a3c18f1-7451-4bb8-8de0-8c489b58f423" providerId="ADAL" clId="{3A9FF3A0-8037-4C89-B944-E3439768EF5A}" dt="2020-01-27T18:56:57.404" v="54" actId="21"/>
          <ac:spMkLst>
            <pc:docMk/>
            <pc:sldMk cId="3665774185" sldId="258"/>
            <ac:spMk id="2" creationId="{00000000-0000-0000-0000-000000000000}"/>
          </ac:spMkLst>
        </pc:spChg>
      </pc:sldChg>
      <pc:sldChg chg="modSp">
        <pc:chgData name="Mason, Melanie" userId="2a3c18f1-7451-4bb8-8de0-8c489b58f423" providerId="ADAL" clId="{3A9FF3A0-8037-4C89-B944-E3439768EF5A}" dt="2020-01-27T20:36:53.409" v="1302" actId="27636"/>
        <pc:sldMkLst>
          <pc:docMk/>
          <pc:sldMk cId="45176826" sldId="269"/>
        </pc:sldMkLst>
        <pc:spChg chg="mod">
          <ac:chgData name="Mason, Melanie" userId="2a3c18f1-7451-4bb8-8de0-8c489b58f423" providerId="ADAL" clId="{3A9FF3A0-8037-4C89-B944-E3439768EF5A}" dt="2020-01-27T20:36:53.409" v="1302" actId="27636"/>
          <ac:spMkLst>
            <pc:docMk/>
            <pc:sldMk cId="45176826" sldId="269"/>
            <ac:spMk id="3" creationId="{00000000-0000-0000-0000-000000000000}"/>
          </ac:spMkLst>
        </pc:spChg>
      </pc:sldChg>
      <pc:sldChg chg="addSp delSp modSp">
        <pc:chgData name="Mason, Melanie" userId="2a3c18f1-7451-4bb8-8de0-8c489b58f423" providerId="ADAL" clId="{3A9FF3A0-8037-4C89-B944-E3439768EF5A}" dt="2020-01-27T20:35:01.108" v="1289" actId="20577"/>
        <pc:sldMkLst>
          <pc:docMk/>
          <pc:sldMk cId="3282496662" sldId="270"/>
        </pc:sldMkLst>
        <pc:spChg chg="mod">
          <ac:chgData name="Mason, Melanie" userId="2a3c18f1-7451-4bb8-8de0-8c489b58f423" providerId="ADAL" clId="{3A9FF3A0-8037-4C89-B944-E3439768EF5A}" dt="2020-01-27T20:35:01.108" v="1289" actId="20577"/>
          <ac:spMkLst>
            <pc:docMk/>
            <pc:sldMk cId="3282496662" sldId="270"/>
            <ac:spMk id="6" creationId="{4CC02EA8-DF6F-4D0F-8690-4072D055DA07}"/>
          </ac:spMkLst>
        </pc:spChg>
        <pc:grpChg chg="del">
          <ac:chgData name="Mason, Melanie" userId="2a3c18f1-7451-4bb8-8de0-8c489b58f423" providerId="ADAL" clId="{3A9FF3A0-8037-4C89-B944-E3439768EF5A}" dt="2020-01-27T19:28:52.083" v="97" actId="478"/>
          <ac:grpSpMkLst>
            <pc:docMk/>
            <pc:sldMk cId="3282496662" sldId="270"/>
            <ac:grpSpMk id="7" creationId="{B90554D6-2C4A-483B-B0D6-C5D33B22CA22}"/>
          </ac:grpSpMkLst>
        </pc:grpChg>
        <pc:picChg chg="add del mod modCrop">
          <ac:chgData name="Mason, Melanie" userId="2a3c18f1-7451-4bb8-8de0-8c489b58f423" providerId="ADAL" clId="{3A9FF3A0-8037-4C89-B944-E3439768EF5A}" dt="2020-01-27T19:30:46.259" v="110" actId="478"/>
          <ac:picMkLst>
            <pc:docMk/>
            <pc:sldMk cId="3282496662" sldId="270"/>
            <ac:picMk id="3" creationId="{D8D17240-1B78-41B9-8E24-957341F859D1}"/>
          </ac:picMkLst>
        </pc:picChg>
        <pc:picChg chg="add mod">
          <ac:chgData name="Mason, Melanie" userId="2a3c18f1-7451-4bb8-8de0-8c489b58f423" providerId="ADAL" clId="{3A9FF3A0-8037-4C89-B944-E3439768EF5A}" dt="2020-01-27T19:32:25.683" v="118" actId="1076"/>
          <ac:picMkLst>
            <pc:docMk/>
            <pc:sldMk cId="3282496662" sldId="270"/>
            <ac:picMk id="4" creationId="{788E2721-FFB2-4EFC-B8D8-C6361A67A598}"/>
          </ac:picMkLst>
        </pc:picChg>
      </pc:sldChg>
      <pc:sldChg chg="addSp delSp modSp add">
        <pc:chgData name="Mason, Melanie" userId="2a3c18f1-7451-4bb8-8de0-8c489b58f423" providerId="ADAL" clId="{3A9FF3A0-8037-4C89-B944-E3439768EF5A}" dt="2020-01-27T19:42:00.843" v="259" actId="20577"/>
        <pc:sldMkLst>
          <pc:docMk/>
          <pc:sldMk cId="3957017298" sldId="279"/>
        </pc:sldMkLst>
        <pc:spChg chg="del">
          <ac:chgData name="Mason, Melanie" userId="2a3c18f1-7451-4bb8-8de0-8c489b58f423" providerId="ADAL" clId="{3A9FF3A0-8037-4C89-B944-E3439768EF5A}" dt="2020-01-27T19:37:35.843" v="123" actId="478"/>
          <ac:spMkLst>
            <pc:docMk/>
            <pc:sldMk cId="3957017298" sldId="279"/>
            <ac:spMk id="2" creationId="{00000000-0000-0000-0000-000000000000}"/>
          </ac:spMkLst>
        </pc:spChg>
        <pc:spChg chg="mod">
          <ac:chgData name="Mason, Melanie" userId="2a3c18f1-7451-4bb8-8de0-8c489b58f423" providerId="ADAL" clId="{3A9FF3A0-8037-4C89-B944-E3439768EF5A}" dt="2020-01-27T19:42:00.843" v="259" actId="20577"/>
          <ac:spMkLst>
            <pc:docMk/>
            <pc:sldMk cId="3957017298" sldId="279"/>
            <ac:spMk id="3" creationId="{00000000-0000-0000-0000-000000000000}"/>
          </ac:spMkLst>
        </pc:spChg>
        <pc:spChg chg="add del mod">
          <ac:chgData name="Mason, Melanie" userId="2a3c18f1-7451-4bb8-8de0-8c489b58f423" providerId="ADAL" clId="{3A9FF3A0-8037-4C89-B944-E3439768EF5A}" dt="2020-01-27T19:37:38.465" v="124" actId="478"/>
          <ac:spMkLst>
            <pc:docMk/>
            <pc:sldMk cId="3957017298" sldId="279"/>
            <ac:spMk id="5" creationId="{EDCB5063-A271-4889-A98B-5C1EC170D863}"/>
          </ac:spMkLst>
        </pc:spChg>
        <pc:spChg chg="add">
          <ac:chgData name="Mason, Melanie" userId="2a3c18f1-7451-4bb8-8de0-8c489b58f423" providerId="ADAL" clId="{3A9FF3A0-8037-4C89-B944-E3439768EF5A}" dt="2020-01-27T19:37:38.873" v="125"/>
          <ac:spMkLst>
            <pc:docMk/>
            <pc:sldMk cId="3957017298" sldId="279"/>
            <ac:spMk id="6" creationId="{97D588F5-04B4-4B3E-9E49-18D20853F89B}"/>
          </ac:spMkLst>
        </pc:spChg>
      </pc:sldChg>
      <pc:sldChg chg="add">
        <pc:chgData name="Mason, Melanie" userId="2a3c18f1-7451-4bb8-8de0-8c489b58f423" providerId="ADAL" clId="{3A9FF3A0-8037-4C89-B944-E3439768EF5A}" dt="2020-01-27T19:56:41.493" v="580"/>
        <pc:sldMkLst>
          <pc:docMk/>
          <pc:sldMk cId="3455650935" sldId="344"/>
        </pc:sldMkLst>
      </pc:sldChg>
      <pc:sldChg chg="modSp add">
        <pc:chgData name="Mason, Melanie" userId="2a3c18f1-7451-4bb8-8de0-8c489b58f423" providerId="ADAL" clId="{3A9FF3A0-8037-4C89-B944-E3439768EF5A}" dt="2020-01-27T19:47:19.093" v="342" actId="20577"/>
        <pc:sldMkLst>
          <pc:docMk/>
          <pc:sldMk cId="466475144" sldId="352"/>
        </pc:sldMkLst>
        <pc:spChg chg="mod">
          <ac:chgData name="Mason, Melanie" userId="2a3c18f1-7451-4bb8-8de0-8c489b58f423" providerId="ADAL" clId="{3A9FF3A0-8037-4C89-B944-E3439768EF5A}" dt="2020-01-27T19:43:12.567" v="269" actId="20577"/>
          <ac:spMkLst>
            <pc:docMk/>
            <pc:sldMk cId="466475144" sldId="352"/>
            <ac:spMk id="2" creationId="{00000000-0000-0000-0000-000000000000}"/>
          </ac:spMkLst>
        </pc:spChg>
        <pc:spChg chg="mod">
          <ac:chgData name="Mason, Melanie" userId="2a3c18f1-7451-4bb8-8de0-8c489b58f423" providerId="ADAL" clId="{3A9FF3A0-8037-4C89-B944-E3439768EF5A}" dt="2020-01-27T19:47:19.093" v="342" actId="20577"/>
          <ac:spMkLst>
            <pc:docMk/>
            <pc:sldMk cId="466475144" sldId="352"/>
            <ac:spMk id="3" creationId="{00000000-0000-0000-0000-000000000000}"/>
          </ac:spMkLst>
        </pc:spChg>
      </pc:sldChg>
      <pc:sldChg chg="modSp">
        <pc:chgData name="Mason, Melanie" userId="2a3c18f1-7451-4bb8-8de0-8c489b58f423" providerId="ADAL" clId="{3A9FF3A0-8037-4C89-B944-E3439768EF5A}" dt="2020-01-27T20:13:26.087" v="715" actId="6549"/>
        <pc:sldMkLst>
          <pc:docMk/>
          <pc:sldMk cId="447649471" sldId="365"/>
        </pc:sldMkLst>
        <pc:spChg chg="mod">
          <ac:chgData name="Mason, Melanie" userId="2a3c18f1-7451-4bb8-8de0-8c489b58f423" providerId="ADAL" clId="{3A9FF3A0-8037-4C89-B944-E3439768EF5A}" dt="2020-01-27T20:13:26.087" v="715" actId="6549"/>
          <ac:spMkLst>
            <pc:docMk/>
            <pc:sldMk cId="447649471" sldId="365"/>
            <ac:spMk id="3" creationId="{00000000-0000-0000-0000-000000000000}"/>
          </ac:spMkLst>
        </pc:spChg>
      </pc:sldChg>
      <pc:sldChg chg="del">
        <pc:chgData name="Mason, Melanie" userId="2a3c18f1-7451-4bb8-8de0-8c489b58f423" providerId="ADAL" clId="{3A9FF3A0-8037-4C89-B944-E3439768EF5A}" dt="2020-01-27T19:27:24.400" v="85" actId="47"/>
        <pc:sldMkLst>
          <pc:docMk/>
          <pc:sldMk cId="2791139512" sldId="410"/>
        </pc:sldMkLst>
      </pc:sldChg>
      <pc:sldChg chg="modSp">
        <pc:chgData name="Mason, Melanie" userId="2a3c18f1-7451-4bb8-8de0-8c489b58f423" providerId="ADAL" clId="{3A9FF3A0-8037-4C89-B944-E3439768EF5A}" dt="2020-01-27T19:30:18.286" v="109" actId="14100"/>
        <pc:sldMkLst>
          <pc:docMk/>
          <pc:sldMk cId="2690728613" sldId="413"/>
        </pc:sldMkLst>
        <pc:grpChg chg="mod">
          <ac:chgData name="Mason, Melanie" userId="2a3c18f1-7451-4bb8-8de0-8c489b58f423" providerId="ADAL" clId="{3A9FF3A0-8037-4C89-B944-E3439768EF5A}" dt="2020-01-27T19:30:18.286" v="109" actId="14100"/>
          <ac:grpSpMkLst>
            <pc:docMk/>
            <pc:sldMk cId="2690728613" sldId="413"/>
            <ac:grpSpMk id="11" creationId="{1C8FD03F-02C7-4C06-ACD9-698B7E04FF84}"/>
          </ac:grpSpMkLst>
        </pc:grpChg>
      </pc:sldChg>
      <pc:sldChg chg="modSp">
        <pc:chgData name="Mason, Melanie" userId="2a3c18f1-7451-4bb8-8de0-8c489b58f423" providerId="ADAL" clId="{3A9FF3A0-8037-4C89-B944-E3439768EF5A}" dt="2020-01-27T20:12:58.380" v="706" actId="1076"/>
        <pc:sldMkLst>
          <pc:docMk/>
          <pc:sldMk cId="932734597" sldId="417"/>
        </pc:sldMkLst>
        <pc:picChg chg="mod modCrop">
          <ac:chgData name="Mason, Melanie" userId="2a3c18f1-7451-4bb8-8de0-8c489b58f423" providerId="ADAL" clId="{3A9FF3A0-8037-4C89-B944-E3439768EF5A}" dt="2020-01-27T20:12:58.380" v="706" actId="1076"/>
          <ac:picMkLst>
            <pc:docMk/>
            <pc:sldMk cId="932734597" sldId="417"/>
            <ac:picMk id="5" creationId="{9CE73D99-06D4-4395-B98A-91E26E0090EF}"/>
          </ac:picMkLst>
        </pc:picChg>
      </pc:sldChg>
      <pc:sldChg chg="modSp add del">
        <pc:chgData name="Mason, Melanie" userId="2a3c18f1-7451-4bb8-8de0-8c489b58f423" providerId="ADAL" clId="{3A9FF3A0-8037-4C89-B944-E3439768EF5A}" dt="2020-01-27T19:37:47.968" v="127" actId="47"/>
        <pc:sldMkLst>
          <pc:docMk/>
          <pc:sldMk cId="2884434905" sldId="427"/>
        </pc:sldMkLst>
        <pc:spChg chg="mod">
          <ac:chgData name="Mason, Melanie" userId="2a3c18f1-7451-4bb8-8de0-8c489b58f423" providerId="ADAL" clId="{3A9FF3A0-8037-4C89-B944-E3439768EF5A}" dt="2020-01-27T19:37:46.407" v="126" actId="21"/>
          <ac:spMkLst>
            <pc:docMk/>
            <pc:sldMk cId="2884434905" sldId="427"/>
            <ac:spMk id="13" creationId="{49E7EA5F-E1A4-4113-A3BC-4B2539B0BCB1}"/>
          </ac:spMkLst>
        </pc:spChg>
      </pc:sldChg>
      <pc:sldChg chg="modSp">
        <pc:chgData name="Mason, Melanie" userId="2a3c18f1-7451-4bb8-8de0-8c489b58f423" providerId="ADAL" clId="{3A9FF3A0-8037-4C89-B944-E3439768EF5A}" dt="2020-01-27T19:53:46.634" v="579" actId="27636"/>
        <pc:sldMkLst>
          <pc:docMk/>
          <pc:sldMk cId="2961688717" sldId="429"/>
        </pc:sldMkLst>
        <pc:spChg chg="mod">
          <ac:chgData name="Mason, Melanie" userId="2a3c18f1-7451-4bb8-8de0-8c489b58f423" providerId="ADAL" clId="{3A9FF3A0-8037-4C89-B944-E3439768EF5A}" dt="2020-01-27T19:53:46.634" v="579" actId="27636"/>
          <ac:spMkLst>
            <pc:docMk/>
            <pc:sldMk cId="2961688717" sldId="429"/>
            <ac:spMk id="6" creationId="{1249085B-130C-4B40-A52C-5176EC34A984}"/>
          </ac:spMkLst>
        </pc:spChg>
      </pc:sldChg>
      <pc:sldChg chg="modSp ord">
        <pc:chgData name="Mason, Melanie" userId="2a3c18f1-7451-4bb8-8de0-8c489b58f423" providerId="ADAL" clId="{3A9FF3A0-8037-4C89-B944-E3439768EF5A}" dt="2020-01-27T19:42:16.990" v="261"/>
        <pc:sldMkLst>
          <pc:docMk/>
          <pc:sldMk cId="2134684048" sldId="451"/>
        </pc:sldMkLst>
        <pc:picChg chg="mod">
          <ac:chgData name="Mason, Melanie" userId="2a3c18f1-7451-4bb8-8de0-8c489b58f423" providerId="ADAL" clId="{3A9FF3A0-8037-4C89-B944-E3439768EF5A}" dt="2020-01-27T19:39:49.810" v="184" actId="1076"/>
          <ac:picMkLst>
            <pc:docMk/>
            <pc:sldMk cId="2134684048" sldId="451"/>
            <ac:picMk id="12" creationId="{E513B826-A023-46AF-9380-3886D27A56EE}"/>
          </ac:picMkLst>
        </pc:picChg>
      </pc:sldChg>
      <pc:sldChg chg="modSp">
        <pc:chgData name="Mason, Melanie" userId="2a3c18f1-7451-4bb8-8de0-8c489b58f423" providerId="ADAL" clId="{3A9FF3A0-8037-4C89-B944-E3439768EF5A}" dt="2020-01-27T19:52:16.380" v="576" actId="20577"/>
        <pc:sldMkLst>
          <pc:docMk/>
          <pc:sldMk cId="4167452485" sldId="453"/>
        </pc:sldMkLst>
        <pc:spChg chg="mod">
          <ac:chgData name="Mason, Melanie" userId="2a3c18f1-7451-4bb8-8de0-8c489b58f423" providerId="ADAL" clId="{3A9FF3A0-8037-4C89-B944-E3439768EF5A}" dt="2020-01-27T19:52:16.380" v="576" actId="20577"/>
          <ac:spMkLst>
            <pc:docMk/>
            <pc:sldMk cId="4167452485" sldId="453"/>
            <ac:spMk id="3" creationId="{00000000-0000-0000-0000-000000000000}"/>
          </ac:spMkLst>
        </pc:spChg>
      </pc:sldChg>
      <pc:sldChg chg="addSp delSp modSp add">
        <pc:chgData name="Mason, Melanie" userId="2a3c18f1-7451-4bb8-8de0-8c489b58f423" providerId="ADAL" clId="{3A9FF3A0-8037-4C89-B944-E3439768EF5A}" dt="2020-01-27T20:33:32.938" v="1181" actId="1076"/>
        <pc:sldMkLst>
          <pc:docMk/>
          <pc:sldMk cId="3103787254" sldId="454"/>
        </pc:sldMkLst>
        <pc:spChg chg="mod">
          <ac:chgData name="Mason, Melanie" userId="2a3c18f1-7451-4bb8-8de0-8c489b58f423" providerId="ADAL" clId="{3A9FF3A0-8037-4C89-B944-E3439768EF5A}" dt="2020-01-27T20:33:26.317" v="1178" actId="27636"/>
          <ac:spMkLst>
            <pc:docMk/>
            <pc:sldMk cId="3103787254" sldId="454"/>
            <ac:spMk id="6" creationId="{4CC02EA8-DF6F-4D0F-8690-4072D055DA07}"/>
          </ac:spMkLst>
        </pc:spChg>
        <pc:picChg chg="add mod modCrop">
          <ac:chgData name="Mason, Melanie" userId="2a3c18f1-7451-4bb8-8de0-8c489b58f423" providerId="ADAL" clId="{3A9FF3A0-8037-4C89-B944-E3439768EF5A}" dt="2020-01-27T20:33:32.938" v="1181" actId="1076"/>
          <ac:picMkLst>
            <pc:docMk/>
            <pc:sldMk cId="3103787254" sldId="454"/>
            <ac:picMk id="3" creationId="{4FF6F432-9C44-406E-B3ED-F571A38D0DD7}"/>
          </ac:picMkLst>
        </pc:picChg>
        <pc:picChg chg="del">
          <ac:chgData name="Mason, Melanie" userId="2a3c18f1-7451-4bb8-8de0-8c489b58f423" providerId="ADAL" clId="{3A9FF3A0-8037-4C89-B944-E3439768EF5A}" dt="2020-01-27T20:18:13.290" v="901" actId="478"/>
          <ac:picMkLst>
            <pc:docMk/>
            <pc:sldMk cId="3103787254" sldId="454"/>
            <ac:picMk id="4" creationId="{788E2721-FFB2-4EFC-B8D8-C6361A67A598}"/>
          </ac:picMkLst>
        </pc:picChg>
      </pc:sldChg>
      <pc:sldChg chg="addSp delSp modSp add del">
        <pc:chgData name="Mason, Melanie" userId="2a3c18f1-7451-4bb8-8de0-8c489b58f423" providerId="ADAL" clId="{3A9FF3A0-8037-4C89-B944-E3439768EF5A}" dt="2020-01-27T20:13:19.364" v="714" actId="47"/>
        <pc:sldMkLst>
          <pc:docMk/>
          <pc:sldMk cId="4006005375" sldId="454"/>
        </pc:sldMkLst>
        <pc:spChg chg="mod">
          <ac:chgData name="Mason, Melanie" userId="2a3c18f1-7451-4bb8-8de0-8c489b58f423" providerId="ADAL" clId="{3A9FF3A0-8037-4C89-B944-E3439768EF5A}" dt="2020-01-27T20:13:17.568" v="713" actId="6549"/>
          <ac:spMkLst>
            <pc:docMk/>
            <pc:sldMk cId="4006005375" sldId="454"/>
            <ac:spMk id="2" creationId="{00000000-0000-0000-0000-000000000000}"/>
          </ac:spMkLst>
        </pc:spChg>
        <pc:picChg chg="add del mod modCrop">
          <ac:chgData name="Mason, Melanie" userId="2a3c18f1-7451-4bb8-8de0-8c489b58f423" providerId="ADAL" clId="{3A9FF3A0-8037-4C89-B944-E3439768EF5A}" dt="2020-01-27T20:12:45.563" v="701"/>
          <ac:picMkLst>
            <pc:docMk/>
            <pc:sldMk cId="4006005375" sldId="454"/>
            <ac:picMk id="5" creationId="{CBCA54B9-D1BB-40E5-82BB-371F9D85C929}"/>
          </ac:picMkLst>
        </pc:picChg>
        <pc:picChg chg="add del">
          <ac:chgData name="Mason, Melanie" userId="2a3c18f1-7451-4bb8-8de0-8c489b58f423" providerId="ADAL" clId="{3A9FF3A0-8037-4C89-B944-E3439768EF5A}" dt="2020-01-27T20:12:48.035" v="702" actId="478"/>
          <ac:picMkLst>
            <pc:docMk/>
            <pc:sldMk cId="4006005375" sldId="454"/>
            <ac:picMk id="8" creationId="{22682D4D-81EB-4C24-9C54-87FDDB8E7098}"/>
          </ac:picMkLst>
        </pc:picChg>
      </pc:sldChg>
      <pc:sldChg chg="add del">
        <pc:chgData name="Mason, Melanie" userId="2a3c18f1-7451-4bb8-8de0-8c489b58f423" providerId="ADAL" clId="{3A9FF3A0-8037-4C89-B944-E3439768EF5A}" dt="2020-01-27T20:12:43.543" v="698"/>
        <pc:sldMkLst>
          <pc:docMk/>
          <pc:sldMk cId="897884647" sldId="455"/>
        </pc:sldMkLst>
      </pc:sldChg>
      <pc:sldChg chg="addSp delSp modSp add">
        <pc:chgData name="Mason, Melanie" userId="2a3c18f1-7451-4bb8-8de0-8c489b58f423" providerId="ADAL" clId="{3A9FF3A0-8037-4C89-B944-E3439768EF5A}" dt="2020-01-27T20:34:15.373" v="1242" actId="113"/>
        <pc:sldMkLst>
          <pc:docMk/>
          <pc:sldMk cId="2001341811" sldId="455"/>
        </pc:sldMkLst>
        <pc:spChg chg="mod">
          <ac:chgData name="Mason, Melanie" userId="2a3c18f1-7451-4bb8-8de0-8c489b58f423" providerId="ADAL" clId="{3A9FF3A0-8037-4C89-B944-E3439768EF5A}" dt="2020-01-27T20:34:15.373" v="1242" actId="113"/>
          <ac:spMkLst>
            <pc:docMk/>
            <pc:sldMk cId="2001341811" sldId="455"/>
            <ac:spMk id="6" creationId="{4CC02EA8-DF6F-4D0F-8690-4072D055DA07}"/>
          </ac:spMkLst>
        </pc:spChg>
        <pc:spChg chg="add del mod">
          <ac:chgData name="Mason, Melanie" userId="2a3c18f1-7451-4bb8-8de0-8c489b58f423" providerId="ADAL" clId="{3A9FF3A0-8037-4C89-B944-E3439768EF5A}" dt="2020-01-27T20:30:57.942" v="996" actId="478"/>
          <ac:spMkLst>
            <pc:docMk/>
            <pc:sldMk cId="2001341811" sldId="455"/>
            <ac:spMk id="12" creationId="{BACA2ACE-55C0-4C59-9B5E-A65F080CC994}"/>
          </ac:spMkLst>
        </pc:spChg>
        <pc:picChg chg="del">
          <ac:chgData name="Mason, Melanie" userId="2a3c18f1-7451-4bb8-8de0-8c489b58f423" providerId="ADAL" clId="{3A9FF3A0-8037-4C89-B944-E3439768EF5A}" dt="2020-01-27T20:23:31.901" v="938" actId="478"/>
          <ac:picMkLst>
            <pc:docMk/>
            <pc:sldMk cId="2001341811" sldId="455"/>
            <ac:picMk id="3" creationId="{4FF6F432-9C44-406E-B3ED-F571A38D0DD7}"/>
          </ac:picMkLst>
        </pc:picChg>
        <pc:picChg chg="add del mod modCrop">
          <ac:chgData name="Mason, Melanie" userId="2a3c18f1-7451-4bb8-8de0-8c489b58f423" providerId="ADAL" clId="{3A9FF3A0-8037-4C89-B944-E3439768EF5A}" dt="2020-01-27T20:25:52.377" v="948" actId="478"/>
          <ac:picMkLst>
            <pc:docMk/>
            <pc:sldMk cId="2001341811" sldId="455"/>
            <ac:picMk id="4" creationId="{BDC4F241-B502-4EBC-9588-491BFB587865}"/>
          </ac:picMkLst>
        </pc:picChg>
        <pc:picChg chg="add del">
          <ac:chgData name="Mason, Melanie" userId="2a3c18f1-7451-4bb8-8de0-8c489b58f423" providerId="ADAL" clId="{3A9FF3A0-8037-4C89-B944-E3439768EF5A}" dt="2020-01-27T20:25:57.050" v="950"/>
          <ac:picMkLst>
            <pc:docMk/>
            <pc:sldMk cId="2001341811" sldId="455"/>
            <ac:picMk id="7" creationId="{F02E1BA0-DF78-4FD0-8CC8-499AD9DEB0DD}"/>
          </ac:picMkLst>
        </pc:picChg>
        <pc:picChg chg="add del mod modCrop">
          <ac:chgData name="Mason, Melanie" userId="2a3c18f1-7451-4bb8-8de0-8c489b58f423" providerId="ADAL" clId="{3A9FF3A0-8037-4C89-B944-E3439768EF5A}" dt="2020-01-27T20:26:37.971" v="954" actId="478"/>
          <ac:picMkLst>
            <pc:docMk/>
            <pc:sldMk cId="2001341811" sldId="455"/>
            <ac:picMk id="8" creationId="{3E0831EC-E227-45C0-9CAB-ACC0C629202B}"/>
          </ac:picMkLst>
        </pc:picChg>
        <pc:picChg chg="add del">
          <ac:chgData name="Mason, Melanie" userId="2a3c18f1-7451-4bb8-8de0-8c489b58f423" providerId="ADAL" clId="{3A9FF3A0-8037-4C89-B944-E3439768EF5A}" dt="2020-01-27T20:27:01.454" v="956"/>
          <ac:picMkLst>
            <pc:docMk/>
            <pc:sldMk cId="2001341811" sldId="455"/>
            <ac:picMk id="9" creationId="{F2AA4A4B-D630-489C-9327-EAE596908717}"/>
          </ac:picMkLst>
        </pc:picChg>
        <pc:picChg chg="add mod modCrop">
          <ac:chgData name="Mason, Melanie" userId="2a3c18f1-7451-4bb8-8de0-8c489b58f423" providerId="ADAL" clId="{3A9FF3A0-8037-4C89-B944-E3439768EF5A}" dt="2020-01-27T20:31:21.775" v="1002" actId="1076"/>
          <ac:picMkLst>
            <pc:docMk/>
            <pc:sldMk cId="2001341811" sldId="455"/>
            <ac:picMk id="10" creationId="{E33600ED-6732-4EF0-8F4E-2D832047AE97}"/>
          </ac:picMkLst>
        </pc:picChg>
        <pc:picChg chg="add del mod">
          <ac:chgData name="Mason, Melanie" userId="2a3c18f1-7451-4bb8-8de0-8c489b58f423" providerId="ADAL" clId="{3A9FF3A0-8037-4C89-B944-E3439768EF5A}" dt="2020-01-27T20:29:45.852" v="980" actId="478"/>
          <ac:picMkLst>
            <pc:docMk/>
            <pc:sldMk cId="2001341811" sldId="455"/>
            <ac:picMk id="11" creationId="{47199DCD-CEAC-4D0A-9962-164D14490D4D}"/>
          </ac:picMkLst>
        </pc:picChg>
        <pc:picChg chg="add del mod">
          <ac:chgData name="Mason, Melanie" userId="2a3c18f1-7451-4bb8-8de0-8c489b58f423" providerId="ADAL" clId="{3A9FF3A0-8037-4C89-B944-E3439768EF5A}" dt="2020-01-27T20:29:47.037" v="981" actId="478"/>
          <ac:picMkLst>
            <pc:docMk/>
            <pc:sldMk cId="2001341811" sldId="455"/>
            <ac:picMk id="1026" creationId="{BE46939C-4B4D-4133-98EA-1A2E6E8A2D43}"/>
          </ac:picMkLst>
        </pc:picChg>
        <pc:picChg chg="add del">
          <ac:chgData name="Mason, Melanie" userId="2a3c18f1-7451-4bb8-8de0-8c489b58f423" providerId="ADAL" clId="{3A9FF3A0-8037-4C89-B944-E3439768EF5A}" dt="2020-01-27T20:29:49.666" v="983"/>
          <ac:picMkLst>
            <pc:docMk/>
            <pc:sldMk cId="2001341811" sldId="455"/>
            <ac:picMk id="1028" creationId="{6DCD71F9-5839-432A-94EA-A0197A2C21E5}"/>
          </ac:picMkLst>
        </pc:picChg>
      </pc:sldChg>
    </pc:docChg>
  </pc:docChgLst>
  <pc:docChgLst>
    <pc:chgData name="Mason, Melanie" userId="2a3c18f1-7451-4bb8-8de0-8c489b58f423" providerId="ADAL" clId="{CEC5FF60-0C38-452B-A7CF-0F2C720EB0D9}"/>
    <pc:docChg chg="undo custSel addSld delSld modSld sldOrd">
      <pc:chgData name="Mason, Melanie" userId="2a3c18f1-7451-4bb8-8de0-8c489b58f423" providerId="ADAL" clId="{CEC5FF60-0C38-452B-A7CF-0F2C720EB0D9}" dt="2020-01-09T20:38:02.514" v="8694" actId="20577"/>
      <pc:docMkLst>
        <pc:docMk/>
      </pc:docMkLst>
      <pc:sldChg chg="modSp">
        <pc:chgData name="Mason, Melanie" userId="2a3c18f1-7451-4bb8-8de0-8c489b58f423" providerId="ADAL" clId="{CEC5FF60-0C38-452B-A7CF-0F2C720EB0D9}" dt="2020-01-09T18:57:41.683" v="6268" actId="27636"/>
        <pc:sldMkLst>
          <pc:docMk/>
          <pc:sldMk cId="3665774185" sldId="258"/>
        </pc:sldMkLst>
        <pc:spChg chg="mod">
          <ac:chgData name="Mason, Melanie" userId="2a3c18f1-7451-4bb8-8de0-8c489b58f423" providerId="ADAL" clId="{CEC5FF60-0C38-452B-A7CF-0F2C720EB0D9}" dt="2020-01-09T17:31:21.161" v="6010" actId="20577"/>
          <ac:spMkLst>
            <pc:docMk/>
            <pc:sldMk cId="3665774185" sldId="258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18:57:41.683" v="6268" actId="27636"/>
          <ac:spMkLst>
            <pc:docMk/>
            <pc:sldMk cId="3665774185" sldId="258"/>
            <ac:spMk id="3" creationId="{00000000-0000-0000-0000-000000000000}"/>
          </ac:spMkLst>
        </pc:spChg>
      </pc:sldChg>
      <pc:sldChg chg="addSp delSp modSp del">
        <pc:chgData name="Mason, Melanie" userId="2a3c18f1-7451-4bb8-8de0-8c489b58f423" providerId="ADAL" clId="{CEC5FF60-0C38-452B-A7CF-0F2C720EB0D9}" dt="2020-01-09T19:55:21.935" v="7757" actId="47"/>
        <pc:sldMkLst>
          <pc:docMk/>
          <pc:sldMk cId="2388076684" sldId="261"/>
        </pc:sldMkLst>
        <pc:spChg chg="mod">
          <ac:chgData name="Mason, Melanie" userId="2a3c18f1-7451-4bb8-8de0-8c489b58f423" providerId="ADAL" clId="{CEC5FF60-0C38-452B-A7CF-0F2C720EB0D9}" dt="2020-01-08T15:44:18.371" v="321" actId="6549"/>
          <ac:spMkLst>
            <pc:docMk/>
            <pc:sldMk cId="2388076684" sldId="261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8T19:24:26.828" v="5054" actId="20577"/>
          <ac:spMkLst>
            <pc:docMk/>
            <pc:sldMk cId="2388076684" sldId="261"/>
            <ac:spMk id="3" creationId="{00000000-0000-0000-0000-000000000000}"/>
          </ac:spMkLst>
        </pc:spChg>
        <pc:spChg chg="add del">
          <ac:chgData name="Mason, Melanie" userId="2a3c18f1-7451-4bb8-8de0-8c489b58f423" providerId="ADAL" clId="{CEC5FF60-0C38-452B-A7CF-0F2C720EB0D9}" dt="2020-01-08T16:20:18.140" v="1121"/>
          <ac:spMkLst>
            <pc:docMk/>
            <pc:sldMk cId="2388076684" sldId="261"/>
            <ac:spMk id="5" creationId="{93DBF05C-706C-475C-B63F-32D7D2388B45}"/>
          </ac:spMkLst>
        </pc:spChg>
      </pc:sldChg>
      <pc:sldChg chg="del">
        <pc:chgData name="Mason, Melanie" userId="2a3c18f1-7451-4bb8-8de0-8c489b58f423" providerId="ADAL" clId="{CEC5FF60-0C38-452B-A7CF-0F2C720EB0D9}" dt="2020-01-08T16:29:33.811" v="1609" actId="47"/>
        <pc:sldMkLst>
          <pc:docMk/>
          <pc:sldMk cId="667881234" sldId="262"/>
        </pc:sldMkLst>
      </pc:sldChg>
      <pc:sldChg chg="del">
        <pc:chgData name="Mason, Melanie" userId="2a3c18f1-7451-4bb8-8de0-8c489b58f423" providerId="ADAL" clId="{CEC5FF60-0C38-452B-A7CF-0F2C720EB0D9}" dt="2020-01-09T19:55:21.935" v="7757" actId="47"/>
        <pc:sldMkLst>
          <pc:docMk/>
          <pc:sldMk cId="1608513334" sldId="263"/>
        </pc:sldMkLst>
      </pc:sldChg>
      <pc:sldChg chg="modSp del">
        <pc:chgData name="Mason, Melanie" userId="2a3c18f1-7451-4bb8-8de0-8c489b58f423" providerId="ADAL" clId="{CEC5FF60-0C38-452B-A7CF-0F2C720EB0D9}" dt="2020-01-08T16:29:43.308" v="1610" actId="47"/>
        <pc:sldMkLst>
          <pc:docMk/>
          <pc:sldMk cId="582113610" sldId="264"/>
        </pc:sldMkLst>
        <pc:spChg chg="mod">
          <ac:chgData name="Mason, Melanie" userId="2a3c18f1-7451-4bb8-8de0-8c489b58f423" providerId="ADAL" clId="{CEC5FF60-0C38-452B-A7CF-0F2C720EB0D9}" dt="2020-01-08T15:44:27.748" v="323" actId="21"/>
          <ac:spMkLst>
            <pc:docMk/>
            <pc:sldMk cId="582113610" sldId="264"/>
            <ac:spMk id="2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9T19:55:21.935" v="7757" actId="47"/>
        <pc:sldMkLst>
          <pc:docMk/>
          <pc:sldMk cId="2853681734" sldId="266"/>
        </pc:sldMkLst>
      </pc:sldChg>
      <pc:sldChg chg="modSp del ord">
        <pc:chgData name="Mason, Melanie" userId="2a3c18f1-7451-4bb8-8de0-8c489b58f423" providerId="ADAL" clId="{CEC5FF60-0C38-452B-A7CF-0F2C720EB0D9}" dt="2020-01-09T17:30:31.556" v="5987" actId="47"/>
        <pc:sldMkLst>
          <pc:docMk/>
          <pc:sldMk cId="3833060699" sldId="267"/>
        </pc:sldMkLst>
        <pc:spChg chg="mod">
          <ac:chgData name="Mason, Melanie" userId="2a3c18f1-7451-4bb8-8de0-8c489b58f423" providerId="ADAL" clId="{CEC5FF60-0C38-452B-A7CF-0F2C720EB0D9}" dt="2020-01-09T17:30:26.634" v="5986" actId="21"/>
          <ac:spMkLst>
            <pc:docMk/>
            <pc:sldMk cId="3833060699" sldId="267"/>
            <ac:spMk id="3" creationId="{00000000-0000-0000-0000-000000000000}"/>
          </ac:spMkLst>
        </pc:spChg>
      </pc:sldChg>
      <pc:sldChg chg="modSp add del ord">
        <pc:chgData name="Mason, Melanie" userId="2a3c18f1-7451-4bb8-8de0-8c489b58f423" providerId="ADAL" clId="{CEC5FF60-0C38-452B-A7CF-0F2C720EB0D9}" dt="2020-01-08T19:16:05.608" v="4537" actId="47"/>
        <pc:sldMkLst>
          <pc:docMk/>
          <pc:sldMk cId="3836170857" sldId="268"/>
        </pc:sldMkLst>
        <pc:spChg chg="mod">
          <ac:chgData name="Mason, Melanie" userId="2a3c18f1-7451-4bb8-8de0-8c489b58f423" providerId="ADAL" clId="{CEC5FF60-0C38-452B-A7CF-0F2C720EB0D9}" dt="2020-01-08T19:14:00.590" v="4517" actId="21"/>
          <ac:spMkLst>
            <pc:docMk/>
            <pc:sldMk cId="3836170857" sldId="268"/>
            <ac:spMk id="3" creationId="{00000000-0000-0000-0000-000000000000}"/>
          </ac:spMkLst>
        </pc:spChg>
      </pc:sldChg>
      <pc:sldChg chg="add">
        <pc:chgData name="Mason, Melanie" userId="2a3c18f1-7451-4bb8-8de0-8c489b58f423" providerId="ADAL" clId="{CEC5FF60-0C38-452B-A7CF-0F2C720EB0D9}" dt="2020-01-09T19:25:21.138" v="6909"/>
        <pc:sldMkLst>
          <pc:docMk/>
          <pc:sldMk cId="45176826" sldId="269"/>
        </pc:sldMkLst>
      </pc:sldChg>
      <pc:sldChg chg="addSp delSp modSp del">
        <pc:chgData name="Mason, Melanie" userId="2a3c18f1-7451-4bb8-8de0-8c489b58f423" providerId="ADAL" clId="{CEC5FF60-0C38-452B-A7CF-0F2C720EB0D9}" dt="2020-01-09T19:25:04.509" v="6908" actId="2696"/>
        <pc:sldMkLst>
          <pc:docMk/>
          <pc:sldMk cId="3628269271" sldId="269"/>
        </pc:sldMkLst>
        <pc:spChg chg="mod">
          <ac:chgData name="Mason, Melanie" userId="2a3c18f1-7451-4bb8-8de0-8c489b58f423" providerId="ADAL" clId="{CEC5FF60-0C38-452B-A7CF-0F2C720EB0D9}" dt="2020-01-08T15:41:35.534" v="209" actId="20577"/>
          <ac:spMkLst>
            <pc:docMk/>
            <pc:sldMk cId="3628269271" sldId="269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19:15:05.796" v="6718" actId="20577"/>
          <ac:spMkLst>
            <pc:docMk/>
            <pc:sldMk cId="3628269271" sldId="269"/>
            <ac:spMk id="3" creationId="{00000000-0000-0000-0000-000000000000}"/>
          </ac:spMkLst>
        </pc:spChg>
        <pc:picChg chg="add del">
          <ac:chgData name="Mason, Melanie" userId="2a3c18f1-7451-4bb8-8de0-8c489b58f423" providerId="ADAL" clId="{CEC5FF60-0C38-452B-A7CF-0F2C720EB0D9}" dt="2020-01-08T15:50:07.708" v="443"/>
          <ac:picMkLst>
            <pc:docMk/>
            <pc:sldMk cId="3628269271" sldId="269"/>
            <ac:picMk id="5" creationId="{1D018924-9EFE-4128-B550-832F43DA6163}"/>
          </ac:picMkLst>
        </pc:picChg>
        <pc:picChg chg="add mod">
          <ac:chgData name="Mason, Melanie" userId="2a3c18f1-7451-4bb8-8de0-8c489b58f423" providerId="ADAL" clId="{CEC5FF60-0C38-452B-A7CF-0F2C720EB0D9}" dt="2020-01-08T15:51:23.279" v="452" actId="1076"/>
          <ac:picMkLst>
            <pc:docMk/>
            <pc:sldMk cId="3628269271" sldId="269"/>
            <ac:picMk id="6" creationId="{8797F28F-CD7F-4CF9-A73D-E5CD88AB5CFF}"/>
          </ac:picMkLst>
        </pc:picChg>
      </pc:sldChg>
      <pc:sldChg chg="modSp add">
        <pc:chgData name="Mason, Melanie" userId="2a3c18f1-7451-4bb8-8de0-8c489b58f423" providerId="ADAL" clId="{CEC5FF60-0C38-452B-A7CF-0F2C720EB0D9}" dt="2020-01-09T19:29:57.962" v="6998" actId="6549"/>
        <pc:sldMkLst>
          <pc:docMk/>
          <pc:sldMk cId="3282496662" sldId="270"/>
        </pc:sldMkLst>
        <pc:spChg chg="mod">
          <ac:chgData name="Mason, Melanie" userId="2a3c18f1-7451-4bb8-8de0-8c489b58f423" providerId="ADAL" clId="{CEC5FF60-0C38-452B-A7CF-0F2C720EB0D9}" dt="2020-01-09T19:29:57.962" v="6998" actId="6549"/>
          <ac:spMkLst>
            <pc:docMk/>
            <pc:sldMk cId="3282496662" sldId="270"/>
            <ac:spMk id="6" creationId="{4CC02EA8-DF6F-4D0F-8690-4072D055DA07}"/>
          </ac:spMkLst>
        </pc:spChg>
      </pc:sldChg>
      <pc:sldChg chg="addSp delSp modSp del">
        <pc:chgData name="Mason, Melanie" userId="2a3c18f1-7451-4bb8-8de0-8c489b58f423" providerId="ADAL" clId="{CEC5FF60-0C38-452B-A7CF-0F2C720EB0D9}" dt="2020-01-09T19:25:04.509" v="6908" actId="2696"/>
        <pc:sldMkLst>
          <pc:docMk/>
          <pc:sldMk cId="4094793250" sldId="270"/>
        </pc:sldMkLst>
        <pc:spChg chg="mod">
          <ac:chgData name="Mason, Melanie" userId="2a3c18f1-7451-4bb8-8de0-8c489b58f423" providerId="ADAL" clId="{CEC5FF60-0C38-452B-A7CF-0F2C720EB0D9}" dt="2020-01-08T15:41:40.991" v="212" actId="20577"/>
          <ac:spMkLst>
            <pc:docMk/>
            <pc:sldMk cId="4094793250" sldId="270"/>
            <ac:spMk id="2" creationId="{00000000-0000-0000-0000-000000000000}"/>
          </ac:spMkLst>
        </pc:spChg>
        <pc:spChg chg="add del mod">
          <ac:chgData name="Mason, Melanie" userId="2a3c18f1-7451-4bb8-8de0-8c489b58f423" providerId="ADAL" clId="{CEC5FF60-0C38-452B-A7CF-0F2C720EB0D9}" dt="2020-01-08T15:54:02.190" v="480" actId="478"/>
          <ac:spMkLst>
            <pc:docMk/>
            <pc:sldMk cId="4094793250" sldId="270"/>
            <ac:spMk id="3" creationId="{C641CABC-FC72-4F47-9097-A6C714315735}"/>
          </ac:spMkLst>
        </pc:spChg>
        <pc:spChg chg="add del mod">
          <ac:chgData name="Mason, Melanie" userId="2a3c18f1-7451-4bb8-8de0-8c489b58f423" providerId="ADAL" clId="{CEC5FF60-0C38-452B-A7CF-0F2C720EB0D9}" dt="2020-01-09T19:16:01.647" v="6884" actId="20577"/>
          <ac:spMkLst>
            <pc:docMk/>
            <pc:sldMk cId="4094793250" sldId="270"/>
            <ac:spMk id="6" creationId="{4CC02EA8-DF6F-4D0F-8690-4072D055DA07}"/>
          </ac:spMkLst>
        </pc:spChg>
        <pc:spChg chg="add mod">
          <ac:chgData name="Mason, Melanie" userId="2a3c18f1-7451-4bb8-8de0-8c489b58f423" providerId="ADAL" clId="{CEC5FF60-0C38-452B-A7CF-0F2C720EB0D9}" dt="2020-01-08T15:57:14.641" v="576" actId="1076"/>
          <ac:spMkLst>
            <pc:docMk/>
            <pc:sldMk cId="4094793250" sldId="270"/>
            <ac:spMk id="8" creationId="{EC4461E7-7EB7-4F39-A428-357DAAEFBAEA}"/>
          </ac:spMkLst>
        </pc:spChg>
        <pc:grpChg chg="add mod">
          <ac:chgData name="Mason, Melanie" userId="2a3c18f1-7451-4bb8-8de0-8c489b58f423" providerId="ADAL" clId="{CEC5FF60-0C38-452B-A7CF-0F2C720EB0D9}" dt="2020-01-08T15:58:04.225" v="596" actId="164"/>
          <ac:grpSpMkLst>
            <pc:docMk/>
            <pc:sldMk cId="4094793250" sldId="270"/>
            <ac:grpSpMk id="11" creationId="{43A37A27-AFC0-4C54-A8DC-BCB151D3BB49}"/>
          </ac:grpSpMkLst>
        </pc:grpChg>
        <pc:picChg chg="add del">
          <ac:chgData name="Mason, Melanie" userId="2a3c18f1-7451-4bb8-8de0-8c489b58f423" providerId="ADAL" clId="{CEC5FF60-0C38-452B-A7CF-0F2C720EB0D9}" dt="2020-01-08T15:54:53.841" v="491" actId="478"/>
          <ac:picMkLst>
            <pc:docMk/>
            <pc:sldMk cId="4094793250" sldId="270"/>
            <ac:picMk id="4" creationId="{00000000-0000-0000-0000-000000000000}"/>
          </ac:picMkLst>
        </pc:picChg>
        <pc:picChg chg="add">
          <ac:chgData name="Mason, Melanie" userId="2a3c18f1-7451-4bb8-8de0-8c489b58f423" providerId="ADAL" clId="{CEC5FF60-0C38-452B-A7CF-0F2C720EB0D9}" dt="2020-01-08T15:56:31.123" v="573"/>
          <ac:picMkLst>
            <pc:docMk/>
            <pc:sldMk cId="4094793250" sldId="270"/>
            <ac:picMk id="7" creationId="{65FE1677-D2BF-4248-B80D-1C469E400646}"/>
          </ac:picMkLst>
        </pc:picChg>
        <pc:picChg chg="add mod">
          <ac:chgData name="Mason, Melanie" userId="2a3c18f1-7451-4bb8-8de0-8c489b58f423" providerId="ADAL" clId="{CEC5FF60-0C38-452B-A7CF-0F2C720EB0D9}" dt="2020-01-08T15:58:04.225" v="596" actId="164"/>
          <ac:picMkLst>
            <pc:docMk/>
            <pc:sldMk cId="4094793250" sldId="270"/>
            <ac:picMk id="9" creationId="{1F215005-34B5-4A7A-BB6C-D031C6FBA025}"/>
          </ac:picMkLst>
        </pc:picChg>
        <pc:cxnChg chg="add mod">
          <ac:chgData name="Mason, Melanie" userId="2a3c18f1-7451-4bb8-8de0-8c489b58f423" providerId="ADAL" clId="{CEC5FF60-0C38-452B-A7CF-0F2C720EB0D9}" dt="2020-01-08T15:58:04.225" v="596" actId="164"/>
          <ac:cxnSpMkLst>
            <pc:docMk/>
            <pc:sldMk cId="4094793250" sldId="270"/>
            <ac:cxnSpMk id="10" creationId="{F44FE982-47B1-4704-A3F8-5EF293849BC0}"/>
          </ac:cxnSpMkLst>
        </pc:cxnChg>
      </pc:sldChg>
      <pc:sldChg chg="delSp modSp del">
        <pc:chgData name="Mason, Melanie" userId="2a3c18f1-7451-4bb8-8de0-8c489b58f423" providerId="ADAL" clId="{CEC5FF60-0C38-452B-A7CF-0F2C720EB0D9}" dt="2020-01-08T15:58:43.261" v="597" actId="47"/>
        <pc:sldMkLst>
          <pc:docMk/>
          <pc:sldMk cId="1016225009" sldId="271"/>
        </pc:sldMkLst>
        <pc:spChg chg="mod">
          <ac:chgData name="Mason, Melanie" userId="2a3c18f1-7451-4bb8-8de0-8c489b58f423" providerId="ADAL" clId="{CEC5FF60-0C38-452B-A7CF-0F2C720EB0D9}" dt="2020-01-08T15:41:45.177" v="215" actId="20577"/>
          <ac:spMkLst>
            <pc:docMk/>
            <pc:sldMk cId="1016225009" sldId="271"/>
            <ac:spMk id="2" creationId="{00000000-0000-0000-0000-000000000000}"/>
          </ac:spMkLst>
        </pc:spChg>
        <pc:picChg chg="del">
          <ac:chgData name="Mason, Melanie" userId="2a3c18f1-7451-4bb8-8de0-8c489b58f423" providerId="ADAL" clId="{CEC5FF60-0C38-452B-A7CF-0F2C720EB0D9}" dt="2020-01-08T15:55:00.225" v="492" actId="478"/>
          <ac:picMkLst>
            <pc:docMk/>
            <pc:sldMk cId="1016225009" sldId="271"/>
            <ac:picMk id="5" creationId="{00000000-0000-0000-0000-000000000000}"/>
          </ac:picMkLst>
        </pc:picChg>
      </pc:sldChg>
      <pc:sldChg chg="del">
        <pc:chgData name="Mason, Melanie" userId="2a3c18f1-7451-4bb8-8de0-8c489b58f423" providerId="ADAL" clId="{CEC5FF60-0C38-452B-A7CF-0F2C720EB0D9}" dt="2020-01-08T18:05:00.296" v="2651" actId="2696"/>
        <pc:sldMkLst>
          <pc:docMk/>
          <pc:sldMk cId="1691880041" sldId="275"/>
        </pc:sldMkLst>
      </pc:sldChg>
      <pc:sldChg chg="modSp add del">
        <pc:chgData name="Mason, Melanie" userId="2a3c18f1-7451-4bb8-8de0-8c489b58f423" providerId="ADAL" clId="{CEC5FF60-0C38-452B-A7CF-0F2C720EB0D9}" dt="2020-01-08T19:25:12.756" v="5055" actId="47"/>
        <pc:sldMkLst>
          <pc:docMk/>
          <pc:sldMk cId="2489597278" sldId="275"/>
        </pc:sldMkLst>
        <pc:spChg chg="mod">
          <ac:chgData name="Mason, Melanie" userId="2a3c18f1-7451-4bb8-8de0-8c489b58f423" providerId="ADAL" clId="{CEC5FF60-0C38-452B-A7CF-0F2C720EB0D9}" dt="2020-01-08T19:23:02.613" v="4852" actId="27636"/>
          <ac:spMkLst>
            <pc:docMk/>
            <pc:sldMk cId="2489597278" sldId="275"/>
            <ac:spMk id="3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8T16:37:42.320" v="1905" actId="47"/>
        <pc:sldMkLst>
          <pc:docMk/>
          <pc:sldMk cId="356292990" sldId="277"/>
        </pc:sldMkLst>
      </pc:sldChg>
      <pc:sldChg chg="del">
        <pc:chgData name="Mason, Melanie" userId="2a3c18f1-7451-4bb8-8de0-8c489b58f423" providerId="ADAL" clId="{CEC5FF60-0C38-452B-A7CF-0F2C720EB0D9}" dt="2020-01-08T16:37:48.997" v="1906" actId="47"/>
        <pc:sldMkLst>
          <pc:docMk/>
          <pc:sldMk cId="1917842450" sldId="278"/>
        </pc:sldMkLst>
      </pc:sldChg>
      <pc:sldChg chg="del">
        <pc:chgData name="Mason, Melanie" userId="2a3c18f1-7451-4bb8-8de0-8c489b58f423" providerId="ADAL" clId="{CEC5FF60-0C38-452B-A7CF-0F2C720EB0D9}" dt="2020-01-08T18:05:00.296" v="2651" actId="2696"/>
        <pc:sldMkLst>
          <pc:docMk/>
          <pc:sldMk cId="3957017298" sldId="279"/>
        </pc:sldMkLst>
      </pc:sldChg>
      <pc:sldChg chg="add del">
        <pc:chgData name="Mason, Melanie" userId="2a3c18f1-7451-4bb8-8de0-8c489b58f423" providerId="ADAL" clId="{CEC5FF60-0C38-452B-A7CF-0F2C720EB0D9}" dt="2020-01-08T19:18:08.709" v="4603" actId="47"/>
        <pc:sldMkLst>
          <pc:docMk/>
          <pc:sldMk cId="4182525955" sldId="279"/>
        </pc:sldMkLst>
      </pc:sldChg>
      <pc:sldChg chg="add del">
        <pc:chgData name="Mason, Melanie" userId="2a3c18f1-7451-4bb8-8de0-8c489b58f423" providerId="ADAL" clId="{CEC5FF60-0C38-452B-A7CF-0F2C720EB0D9}" dt="2020-01-08T19:17:53.202" v="4602" actId="47"/>
        <pc:sldMkLst>
          <pc:docMk/>
          <pc:sldMk cId="1173244001" sldId="281"/>
        </pc:sldMkLst>
      </pc:sldChg>
      <pc:sldChg chg="del">
        <pc:chgData name="Mason, Melanie" userId="2a3c18f1-7451-4bb8-8de0-8c489b58f423" providerId="ADAL" clId="{CEC5FF60-0C38-452B-A7CF-0F2C720EB0D9}" dt="2020-01-08T18:05:00.296" v="2651" actId="2696"/>
        <pc:sldMkLst>
          <pc:docMk/>
          <pc:sldMk cId="2975615737" sldId="281"/>
        </pc:sldMkLst>
      </pc:sldChg>
      <pc:sldChg chg="add del">
        <pc:chgData name="Mason, Melanie" userId="2a3c18f1-7451-4bb8-8de0-8c489b58f423" providerId="ADAL" clId="{CEC5FF60-0C38-452B-A7CF-0F2C720EB0D9}" dt="2020-01-08T19:16:33.046" v="4538" actId="47"/>
        <pc:sldMkLst>
          <pc:docMk/>
          <pc:sldMk cId="2895518387" sldId="282"/>
        </pc:sldMkLst>
      </pc:sldChg>
      <pc:sldChg chg="del">
        <pc:chgData name="Mason, Melanie" userId="2a3c18f1-7451-4bb8-8de0-8c489b58f423" providerId="ADAL" clId="{CEC5FF60-0C38-452B-A7CF-0F2C720EB0D9}" dt="2020-01-08T18:05:00.296" v="2651" actId="2696"/>
        <pc:sldMkLst>
          <pc:docMk/>
          <pc:sldMk cId="3761652773" sldId="282"/>
        </pc:sldMkLst>
      </pc:sldChg>
      <pc:sldChg chg="modSp">
        <pc:chgData name="Mason, Melanie" userId="2a3c18f1-7451-4bb8-8de0-8c489b58f423" providerId="ADAL" clId="{CEC5FF60-0C38-452B-A7CF-0F2C720EB0D9}" dt="2020-01-09T19:39:13.952" v="7235" actId="20577"/>
        <pc:sldMkLst>
          <pc:docMk/>
          <pc:sldMk cId="1658316002" sldId="283"/>
        </pc:sldMkLst>
        <pc:spChg chg="mod">
          <ac:chgData name="Mason, Melanie" userId="2a3c18f1-7451-4bb8-8de0-8c489b58f423" providerId="ADAL" clId="{CEC5FF60-0C38-452B-A7CF-0F2C720EB0D9}" dt="2020-01-09T19:39:13.952" v="7235" actId="20577"/>
          <ac:spMkLst>
            <pc:docMk/>
            <pc:sldMk cId="1658316002" sldId="283"/>
            <ac:spMk id="3" creationId="{00000000-0000-0000-0000-000000000000}"/>
          </ac:spMkLst>
        </pc:spChg>
      </pc:sldChg>
      <pc:sldChg chg="addSp modSp">
        <pc:chgData name="Mason, Melanie" userId="2a3c18f1-7451-4bb8-8de0-8c489b58f423" providerId="ADAL" clId="{CEC5FF60-0C38-452B-A7CF-0F2C720EB0D9}" dt="2020-01-09T20:15:11.948" v="8113" actId="27636"/>
        <pc:sldMkLst>
          <pc:docMk/>
          <pc:sldMk cId="406187965" sldId="284"/>
        </pc:sldMkLst>
        <pc:spChg chg="mod">
          <ac:chgData name="Mason, Melanie" userId="2a3c18f1-7451-4bb8-8de0-8c489b58f423" providerId="ADAL" clId="{CEC5FF60-0C38-452B-A7CF-0F2C720EB0D9}" dt="2020-01-08T18:06:37.480" v="2669" actId="21"/>
          <ac:spMkLst>
            <pc:docMk/>
            <pc:sldMk cId="406187965" sldId="284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20:15:11.948" v="8113" actId="27636"/>
          <ac:spMkLst>
            <pc:docMk/>
            <pc:sldMk cId="406187965" sldId="284"/>
            <ac:spMk id="3" creationId="{00000000-0000-0000-0000-000000000000}"/>
          </ac:spMkLst>
        </pc:spChg>
        <pc:grpChg chg="add mod">
          <ac:chgData name="Mason, Melanie" userId="2a3c18f1-7451-4bb8-8de0-8c489b58f423" providerId="ADAL" clId="{CEC5FF60-0C38-452B-A7CF-0F2C720EB0D9}" dt="2020-01-08T16:34:41.845" v="1860" actId="164"/>
          <ac:grpSpMkLst>
            <pc:docMk/>
            <pc:sldMk cId="406187965" sldId="284"/>
            <ac:grpSpMk id="8" creationId="{467CDA78-CFFE-46B8-98C5-F4B5FA46D25C}"/>
          </ac:grpSpMkLst>
        </pc:grpChg>
        <pc:picChg chg="mod">
          <ac:chgData name="Mason, Melanie" userId="2a3c18f1-7451-4bb8-8de0-8c489b58f423" providerId="ADAL" clId="{CEC5FF60-0C38-452B-A7CF-0F2C720EB0D9}" dt="2020-01-08T16:34:41.845" v="1860" actId="164"/>
          <ac:picMkLst>
            <pc:docMk/>
            <pc:sldMk cId="406187965" sldId="284"/>
            <ac:picMk id="4" creationId="{00000000-0000-0000-0000-000000000000}"/>
          </ac:picMkLst>
        </pc:picChg>
        <pc:cxnChg chg="add mod">
          <ac:chgData name="Mason, Melanie" userId="2a3c18f1-7451-4bb8-8de0-8c489b58f423" providerId="ADAL" clId="{CEC5FF60-0C38-452B-A7CF-0F2C720EB0D9}" dt="2020-01-08T16:34:41.845" v="1860" actId="164"/>
          <ac:cxnSpMkLst>
            <pc:docMk/>
            <pc:sldMk cId="406187965" sldId="284"/>
            <ac:cxnSpMk id="6" creationId="{88D677C9-579A-46F8-B2D9-FAFB46330CFC}"/>
          </ac:cxnSpMkLst>
        </pc:cxnChg>
      </pc:sldChg>
      <pc:sldChg chg="modSp ord">
        <pc:chgData name="Mason, Melanie" userId="2a3c18f1-7451-4bb8-8de0-8c489b58f423" providerId="ADAL" clId="{CEC5FF60-0C38-452B-A7CF-0F2C720EB0D9}" dt="2020-01-09T19:51:45.962" v="7737" actId="20577"/>
        <pc:sldMkLst>
          <pc:docMk/>
          <pc:sldMk cId="908331914" sldId="285"/>
        </pc:sldMkLst>
        <pc:spChg chg="mod">
          <ac:chgData name="Mason, Melanie" userId="2a3c18f1-7451-4bb8-8de0-8c489b58f423" providerId="ADAL" clId="{CEC5FF60-0C38-452B-A7CF-0F2C720EB0D9}" dt="2020-01-08T19:38:59.424" v="5717" actId="20577"/>
          <ac:spMkLst>
            <pc:docMk/>
            <pc:sldMk cId="908331914" sldId="285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19:51:45.962" v="7737" actId="20577"/>
          <ac:spMkLst>
            <pc:docMk/>
            <pc:sldMk cId="908331914" sldId="285"/>
            <ac:spMk id="3" creationId="{00000000-0000-0000-0000-000000000000}"/>
          </ac:spMkLst>
        </pc:spChg>
      </pc:sldChg>
      <pc:sldChg chg="modSp">
        <pc:chgData name="Mason, Melanie" userId="2a3c18f1-7451-4bb8-8de0-8c489b58f423" providerId="ADAL" clId="{CEC5FF60-0C38-452B-A7CF-0F2C720EB0D9}" dt="2020-01-09T20:24:48.541" v="8418" actId="6549"/>
        <pc:sldMkLst>
          <pc:docMk/>
          <pc:sldMk cId="1517016922" sldId="286"/>
        </pc:sldMkLst>
        <pc:spChg chg="mod">
          <ac:chgData name="Mason, Melanie" userId="2a3c18f1-7451-4bb8-8de0-8c489b58f423" providerId="ADAL" clId="{CEC5FF60-0C38-452B-A7CF-0F2C720EB0D9}" dt="2020-01-08T16:35:06.915" v="1876" actId="21"/>
          <ac:spMkLst>
            <pc:docMk/>
            <pc:sldMk cId="1517016922" sldId="286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20:24:48.541" v="8418" actId="6549"/>
          <ac:spMkLst>
            <pc:docMk/>
            <pc:sldMk cId="1517016922" sldId="286"/>
            <ac:spMk id="3" creationId="{00000000-0000-0000-0000-000000000000}"/>
          </ac:spMkLst>
        </pc:spChg>
      </pc:sldChg>
      <pc:sldChg chg="modSp del">
        <pc:chgData name="Mason, Melanie" userId="2a3c18f1-7451-4bb8-8de0-8c489b58f423" providerId="ADAL" clId="{CEC5FF60-0C38-452B-A7CF-0F2C720EB0D9}" dt="2020-01-08T17:59:50.668" v="2300" actId="47"/>
        <pc:sldMkLst>
          <pc:docMk/>
          <pc:sldMk cId="1324822440" sldId="287"/>
        </pc:sldMkLst>
        <pc:spChg chg="mod">
          <ac:chgData name="Mason, Melanie" userId="2a3c18f1-7451-4bb8-8de0-8c489b58f423" providerId="ADAL" clId="{CEC5FF60-0C38-452B-A7CF-0F2C720EB0D9}" dt="2020-01-08T17:56:38.431" v="1927" actId="21"/>
          <ac:spMkLst>
            <pc:docMk/>
            <pc:sldMk cId="1324822440" sldId="287"/>
            <ac:spMk id="3" creationId="{00000000-0000-0000-0000-000000000000}"/>
          </ac:spMkLst>
        </pc:spChg>
      </pc:sldChg>
      <pc:sldChg chg="delSp modSp ord">
        <pc:chgData name="Mason, Melanie" userId="2a3c18f1-7451-4bb8-8de0-8c489b58f423" providerId="ADAL" clId="{CEC5FF60-0C38-452B-A7CF-0F2C720EB0D9}" dt="2020-01-09T19:38:01.384" v="7221" actId="20577"/>
        <pc:sldMkLst>
          <pc:docMk/>
          <pc:sldMk cId="3319850949" sldId="288"/>
        </pc:sldMkLst>
        <pc:spChg chg="mod">
          <ac:chgData name="Mason, Melanie" userId="2a3c18f1-7451-4bb8-8de0-8c489b58f423" providerId="ADAL" clId="{CEC5FF60-0C38-452B-A7CF-0F2C720EB0D9}" dt="2020-01-09T19:38:01.384" v="7221" actId="20577"/>
          <ac:spMkLst>
            <pc:docMk/>
            <pc:sldMk cId="3319850949" sldId="288"/>
            <ac:spMk id="3" creationId="{00000000-0000-0000-0000-000000000000}"/>
          </ac:spMkLst>
        </pc:spChg>
        <pc:spChg chg="del mod">
          <ac:chgData name="Mason, Melanie" userId="2a3c18f1-7451-4bb8-8de0-8c489b58f423" providerId="ADAL" clId="{CEC5FF60-0C38-452B-A7CF-0F2C720EB0D9}" dt="2020-01-08T17:58:45.219" v="2168" actId="478"/>
          <ac:spMkLst>
            <pc:docMk/>
            <pc:sldMk cId="3319850949" sldId="288"/>
            <ac:spMk id="4" creationId="{6D032DD3-B6B0-406C-B1E2-B9E44EBC8501}"/>
          </ac:spMkLst>
        </pc:spChg>
      </pc:sldChg>
      <pc:sldChg chg="modSp">
        <pc:chgData name="Mason, Melanie" userId="2a3c18f1-7451-4bb8-8de0-8c489b58f423" providerId="ADAL" clId="{CEC5FF60-0C38-452B-A7CF-0F2C720EB0D9}" dt="2020-01-08T16:36:11.630" v="1900" actId="12"/>
        <pc:sldMkLst>
          <pc:docMk/>
          <pc:sldMk cId="2475856931" sldId="289"/>
        </pc:sldMkLst>
        <pc:spChg chg="mod">
          <ac:chgData name="Mason, Melanie" userId="2a3c18f1-7451-4bb8-8de0-8c489b58f423" providerId="ADAL" clId="{CEC5FF60-0C38-452B-A7CF-0F2C720EB0D9}" dt="2020-01-08T16:36:11.630" v="1900" actId="12"/>
          <ac:spMkLst>
            <pc:docMk/>
            <pc:sldMk cId="2475856931" sldId="289"/>
            <ac:spMk id="3" creationId="{00000000-0000-0000-0000-000000000000}"/>
          </ac:spMkLst>
        </pc:spChg>
      </pc:sldChg>
      <pc:sldChg chg="add del">
        <pc:chgData name="Mason, Melanie" userId="2a3c18f1-7451-4bb8-8de0-8c489b58f423" providerId="ADAL" clId="{CEC5FF60-0C38-452B-A7CF-0F2C720EB0D9}" dt="2020-01-09T20:00:09.800" v="7763" actId="47"/>
        <pc:sldMkLst>
          <pc:docMk/>
          <pc:sldMk cId="803710249" sldId="291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2817034867" sldId="291"/>
        </pc:sldMkLst>
      </pc:sldChg>
      <pc:sldChg chg="addSp delSp modSp mod setBg setClrOvrMap">
        <pc:chgData name="Mason, Melanie" userId="2a3c18f1-7451-4bb8-8de0-8c489b58f423" providerId="ADAL" clId="{CEC5FF60-0C38-452B-A7CF-0F2C720EB0D9}" dt="2020-01-09T17:48:29.705" v="6123" actId="1076"/>
        <pc:sldMkLst>
          <pc:docMk/>
          <pc:sldMk cId="3855506889" sldId="292"/>
        </pc:sldMkLst>
        <pc:spChg chg="mod">
          <ac:chgData name="Mason, Melanie" userId="2a3c18f1-7451-4bb8-8de0-8c489b58f423" providerId="ADAL" clId="{CEC5FF60-0C38-452B-A7CF-0F2C720EB0D9}" dt="2020-01-09T17:48:29.705" v="6123" actId="1076"/>
          <ac:spMkLst>
            <pc:docMk/>
            <pc:sldMk cId="3855506889" sldId="292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17:47:34.827" v="6112" actId="26606"/>
          <ac:spMkLst>
            <pc:docMk/>
            <pc:sldMk cId="3855506889" sldId="292"/>
            <ac:spMk id="4" creationId="{83804FF6-11FE-46D2-A9F5-24D8A3B914AA}"/>
          </ac:spMkLst>
        </pc:spChg>
        <pc:spChg chg="add del">
          <ac:chgData name="Mason, Melanie" userId="2a3c18f1-7451-4bb8-8de0-8c489b58f423" providerId="ADAL" clId="{CEC5FF60-0C38-452B-A7CF-0F2C720EB0D9}" dt="2020-01-09T17:47:34.827" v="6112" actId="26606"/>
          <ac:spMkLst>
            <pc:docMk/>
            <pc:sldMk cId="3855506889" sldId="292"/>
            <ac:spMk id="10" creationId="{71B2258F-86CA-4D4D-8270-BC05FCDEBFB3}"/>
          </ac:spMkLst>
        </pc:spChg>
        <pc:picChg chg="add del mod ord">
          <ac:chgData name="Mason, Melanie" userId="2a3c18f1-7451-4bb8-8de0-8c489b58f423" providerId="ADAL" clId="{CEC5FF60-0C38-452B-A7CF-0F2C720EB0D9}" dt="2020-01-09T17:48:21.903" v="6121" actId="1076"/>
          <ac:picMkLst>
            <pc:docMk/>
            <pc:sldMk cId="3855506889" sldId="292"/>
            <ac:picMk id="5" creationId="{33CBA0AF-1FAF-4DDA-BD24-A838DBC4999A}"/>
          </ac:picMkLst>
        </pc:picChg>
      </pc:sldChg>
      <pc:sldChg chg="addSp delSp modSp del">
        <pc:chgData name="Mason, Melanie" userId="2a3c18f1-7451-4bb8-8de0-8c489b58f423" providerId="ADAL" clId="{CEC5FF60-0C38-452B-A7CF-0F2C720EB0D9}" dt="2020-01-08T15:44:11.550" v="280" actId="47"/>
        <pc:sldMkLst>
          <pc:docMk/>
          <pc:sldMk cId="3350704563" sldId="322"/>
        </pc:sldMkLst>
        <pc:spChg chg="mod">
          <ac:chgData name="Mason, Melanie" userId="2a3c18f1-7451-4bb8-8de0-8c489b58f423" providerId="ADAL" clId="{CEC5FF60-0C38-452B-A7CF-0F2C720EB0D9}" dt="2020-01-08T15:42:01.389" v="241" actId="21"/>
          <ac:spMkLst>
            <pc:docMk/>
            <pc:sldMk cId="3350704563" sldId="322"/>
            <ac:spMk id="2" creationId="{00000000-0000-0000-0000-000000000000}"/>
          </ac:spMkLst>
        </pc:spChg>
        <pc:spChg chg="add del">
          <ac:chgData name="Mason, Melanie" userId="2a3c18f1-7451-4bb8-8de0-8c489b58f423" providerId="ADAL" clId="{CEC5FF60-0C38-452B-A7CF-0F2C720EB0D9}" dt="2020-01-08T15:41:54.225" v="217" actId="478"/>
          <ac:spMkLst>
            <pc:docMk/>
            <pc:sldMk cId="3350704563" sldId="322"/>
            <ac:spMk id="3" creationId="{8D3979F4-CCD6-494F-A297-25799A501FD7}"/>
          </ac:spMkLst>
        </pc:spChg>
      </pc:sldChg>
      <pc:sldChg chg="addSp delSp modSp add del ord">
        <pc:chgData name="Mason, Melanie" userId="2a3c18f1-7451-4bb8-8de0-8c489b58f423" providerId="ADAL" clId="{CEC5FF60-0C38-452B-A7CF-0F2C720EB0D9}" dt="2020-01-09T19:55:39.934" v="7760"/>
        <pc:sldMkLst>
          <pc:docMk/>
          <pc:sldMk cId="1171014872" sldId="324"/>
        </pc:sldMkLst>
        <pc:spChg chg="mod">
          <ac:chgData name="Mason, Melanie" userId="2a3c18f1-7451-4bb8-8de0-8c489b58f423" providerId="ADAL" clId="{CEC5FF60-0C38-452B-A7CF-0F2C720EB0D9}" dt="2020-01-09T19:25:52.879" v="6942" actId="20577"/>
          <ac:spMkLst>
            <pc:docMk/>
            <pc:sldMk cId="1171014872" sldId="324"/>
            <ac:spMk id="2" creationId="{00000000-0000-0000-0000-000000000000}"/>
          </ac:spMkLst>
        </pc:spChg>
        <pc:picChg chg="add del mod">
          <ac:chgData name="Mason, Melanie" userId="2a3c18f1-7451-4bb8-8de0-8c489b58f423" providerId="ADAL" clId="{CEC5FF60-0C38-452B-A7CF-0F2C720EB0D9}" dt="2020-01-09T18:42:22.980" v="6257" actId="931"/>
          <ac:picMkLst>
            <pc:docMk/>
            <pc:sldMk cId="1171014872" sldId="324"/>
            <ac:picMk id="5" creationId="{0DACB838-2934-4364-AA8D-D2D9A3CDE31D}"/>
          </ac:picMkLst>
        </pc:picChg>
        <pc:picChg chg="add del mod">
          <ac:chgData name="Mason, Melanie" userId="2a3c18f1-7451-4bb8-8de0-8c489b58f423" providerId="ADAL" clId="{CEC5FF60-0C38-452B-A7CF-0F2C720EB0D9}" dt="2020-01-09T19:55:38.916" v="7759" actId="478"/>
          <ac:picMkLst>
            <pc:docMk/>
            <pc:sldMk cId="1171014872" sldId="324"/>
            <ac:picMk id="7" creationId="{823DCEF2-439D-4796-B6DE-CE72495C3B34}"/>
          </ac:picMkLst>
        </pc:picChg>
        <pc:picChg chg="add">
          <ac:chgData name="Mason, Melanie" userId="2a3c18f1-7451-4bb8-8de0-8c489b58f423" providerId="ADAL" clId="{CEC5FF60-0C38-452B-A7CF-0F2C720EB0D9}" dt="2020-01-09T19:55:39.934" v="7760"/>
          <ac:picMkLst>
            <pc:docMk/>
            <pc:sldMk cId="1171014872" sldId="324"/>
            <ac:picMk id="8" creationId="{22682D4D-81EB-4C24-9C54-87FDDB8E7098}"/>
          </ac:picMkLst>
        </pc:picChg>
      </pc:sldChg>
      <pc:sldChg chg="addSp delSp modSp del">
        <pc:chgData name="Mason, Melanie" userId="2a3c18f1-7451-4bb8-8de0-8c489b58f423" providerId="ADAL" clId="{CEC5FF60-0C38-452B-A7CF-0F2C720EB0D9}" dt="2020-01-08T15:46:19.232" v="412" actId="47"/>
        <pc:sldMkLst>
          <pc:docMk/>
          <pc:sldMk cId="1286586505" sldId="327"/>
        </pc:sldMkLst>
        <pc:spChg chg="mod">
          <ac:chgData name="Mason, Melanie" userId="2a3c18f1-7451-4bb8-8de0-8c489b58f423" providerId="ADAL" clId="{CEC5FF60-0C38-452B-A7CF-0F2C720EB0D9}" dt="2020-01-08T15:45:59.600" v="374" actId="20577"/>
          <ac:spMkLst>
            <pc:docMk/>
            <pc:sldMk cId="1286586505" sldId="327"/>
            <ac:spMk id="2" creationId="{00000000-0000-0000-0000-000000000000}"/>
          </ac:spMkLst>
        </pc:spChg>
        <pc:spChg chg="add del mod">
          <ac:chgData name="Mason, Melanie" userId="2a3c18f1-7451-4bb8-8de0-8c489b58f423" providerId="ADAL" clId="{CEC5FF60-0C38-452B-A7CF-0F2C720EB0D9}" dt="2020-01-08T15:45:52.888" v="350"/>
          <ac:spMkLst>
            <pc:docMk/>
            <pc:sldMk cId="1286586505" sldId="327"/>
            <ac:spMk id="3" creationId="{6DE8B143-A670-4039-BC27-5FA6B2E351C3}"/>
          </ac:spMkLst>
        </pc:spChg>
      </pc:sldChg>
      <pc:sldChg chg="add del">
        <pc:chgData name="Mason, Melanie" userId="2a3c18f1-7451-4bb8-8de0-8c489b58f423" providerId="ADAL" clId="{CEC5FF60-0C38-452B-A7CF-0F2C720EB0D9}" dt="2020-01-09T19:58:58.537" v="7762" actId="47"/>
        <pc:sldMkLst>
          <pc:docMk/>
          <pc:sldMk cId="161303064" sldId="333"/>
        </pc:sldMkLst>
      </pc:sldChg>
      <pc:sldChg chg="modSp 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3397114896" sldId="333"/>
        </pc:sldMkLst>
        <pc:spChg chg="mod">
          <ac:chgData name="Mason, Melanie" userId="2a3c18f1-7451-4bb8-8de0-8c489b58f423" providerId="ADAL" clId="{CEC5FF60-0C38-452B-A7CF-0F2C720EB0D9}" dt="2020-01-08T15:38:41.547" v="86" actId="6549"/>
          <ac:spMkLst>
            <pc:docMk/>
            <pc:sldMk cId="3397114896" sldId="333"/>
            <ac:spMk id="3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3588405949" sldId="337"/>
        </pc:sldMkLst>
      </pc:sldChg>
      <pc:sldChg chg="add del">
        <pc:chgData name="Mason, Melanie" userId="2a3c18f1-7451-4bb8-8de0-8c489b58f423" providerId="ADAL" clId="{CEC5FF60-0C38-452B-A7CF-0F2C720EB0D9}" dt="2020-01-09T20:02:27.436" v="7888" actId="47"/>
        <pc:sldMkLst>
          <pc:docMk/>
          <pc:sldMk cId="3894412517" sldId="337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835361145" sldId="344"/>
        </pc:sldMkLst>
      </pc:sldChg>
      <pc:sldChg chg="add del">
        <pc:chgData name="Mason, Melanie" userId="2a3c18f1-7451-4bb8-8de0-8c489b58f423" providerId="ADAL" clId="{CEC5FF60-0C38-452B-A7CF-0F2C720EB0D9}" dt="2020-01-09T20:30:05.281" v="8522" actId="47"/>
        <pc:sldMkLst>
          <pc:docMk/>
          <pc:sldMk cId="2654424800" sldId="344"/>
        </pc:sldMkLst>
      </pc:sldChg>
      <pc:sldChg chg="del">
        <pc:chgData name="Mason, Melanie" userId="2a3c18f1-7451-4bb8-8de0-8c489b58f423" providerId="ADAL" clId="{CEC5FF60-0C38-452B-A7CF-0F2C720EB0D9}" dt="2020-01-08T19:33:15.708" v="5329" actId="47"/>
        <pc:sldMkLst>
          <pc:docMk/>
          <pc:sldMk cId="2800976137" sldId="362"/>
        </pc:sldMkLst>
      </pc:sldChg>
      <pc:sldChg chg="modSp del ord">
        <pc:chgData name="Mason, Melanie" userId="2a3c18f1-7451-4bb8-8de0-8c489b58f423" providerId="ADAL" clId="{CEC5FF60-0C38-452B-A7CF-0F2C720EB0D9}" dt="2020-01-08T19:35:15.113" v="5436" actId="47"/>
        <pc:sldMkLst>
          <pc:docMk/>
          <pc:sldMk cId="3868991912" sldId="364"/>
        </pc:sldMkLst>
        <pc:spChg chg="mod">
          <ac:chgData name="Mason, Melanie" userId="2a3c18f1-7451-4bb8-8de0-8c489b58f423" providerId="ADAL" clId="{CEC5FF60-0C38-452B-A7CF-0F2C720EB0D9}" dt="2020-01-08T19:35:05.486" v="5435" actId="6549"/>
          <ac:spMkLst>
            <pc:docMk/>
            <pc:sldMk cId="3868991912" sldId="364"/>
            <ac:spMk id="388" creationId="{00000000-0000-0000-0000-000000000000}"/>
          </ac:spMkLst>
        </pc:spChg>
      </pc:sldChg>
      <pc:sldChg chg="delSp modSp">
        <pc:chgData name="Mason, Melanie" userId="2a3c18f1-7451-4bb8-8de0-8c489b58f423" providerId="ADAL" clId="{CEC5FF60-0C38-452B-A7CF-0F2C720EB0D9}" dt="2020-01-09T20:30:43.372" v="8524" actId="21"/>
        <pc:sldMkLst>
          <pc:docMk/>
          <pc:sldMk cId="447649471" sldId="365"/>
        </pc:sldMkLst>
        <pc:spChg chg="mod">
          <ac:chgData name="Mason, Melanie" userId="2a3c18f1-7451-4bb8-8de0-8c489b58f423" providerId="ADAL" clId="{CEC5FF60-0C38-452B-A7CF-0F2C720EB0D9}" dt="2020-01-09T19:01:40.101" v="6337" actId="1035"/>
          <ac:spMkLst>
            <pc:docMk/>
            <pc:sldMk cId="447649471" sldId="365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20:30:43.372" v="8524" actId="21"/>
          <ac:spMkLst>
            <pc:docMk/>
            <pc:sldMk cId="447649471" sldId="365"/>
            <ac:spMk id="3" creationId="{00000000-0000-0000-0000-000000000000}"/>
          </ac:spMkLst>
        </pc:spChg>
        <pc:picChg chg="del">
          <ac:chgData name="Mason, Melanie" userId="2a3c18f1-7451-4bb8-8de0-8c489b58f423" providerId="ADAL" clId="{CEC5FF60-0C38-452B-A7CF-0F2C720EB0D9}" dt="2020-01-09T17:32:54.764" v="6078" actId="21"/>
          <ac:picMkLst>
            <pc:docMk/>
            <pc:sldMk cId="447649471" sldId="365"/>
            <ac:picMk id="6" creationId="{B925C818-BA71-4AB7-B93F-E77A4CC4D030}"/>
          </ac:picMkLst>
        </pc:picChg>
      </pc:sldChg>
      <pc:sldChg chg="ord">
        <pc:chgData name="Mason, Melanie" userId="2a3c18f1-7451-4bb8-8de0-8c489b58f423" providerId="ADAL" clId="{CEC5FF60-0C38-452B-A7CF-0F2C720EB0D9}" dt="2020-01-08T19:35:01.582" v="5434"/>
        <pc:sldMkLst>
          <pc:docMk/>
          <pc:sldMk cId="2570752784" sldId="366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734306693" sldId="373"/>
        </pc:sldMkLst>
      </pc:sldChg>
      <pc:sldChg chg="add del">
        <pc:chgData name="Mason, Melanie" userId="2a3c18f1-7451-4bb8-8de0-8c489b58f423" providerId="ADAL" clId="{CEC5FF60-0C38-452B-A7CF-0F2C720EB0D9}" dt="2020-01-09T20:02:33.139" v="7889" actId="47"/>
        <pc:sldMkLst>
          <pc:docMk/>
          <pc:sldMk cId="3132359816" sldId="373"/>
        </pc:sldMkLst>
      </pc:sldChg>
      <pc:sldChg chg="add del">
        <pc:chgData name="Mason, Melanie" userId="2a3c18f1-7451-4bb8-8de0-8c489b58f423" providerId="ADAL" clId="{CEC5FF60-0C38-452B-A7CF-0F2C720EB0D9}" dt="2020-01-09T20:07:07.049" v="7968" actId="47"/>
        <pc:sldMkLst>
          <pc:docMk/>
          <pc:sldMk cId="317855056" sldId="374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311686786" sldId="374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3680840164" sldId="375"/>
        </pc:sldMkLst>
      </pc:sldChg>
      <pc:sldChg chg="add del">
        <pc:chgData name="Mason, Melanie" userId="2a3c18f1-7451-4bb8-8de0-8c489b58f423" providerId="ADAL" clId="{CEC5FF60-0C38-452B-A7CF-0F2C720EB0D9}" dt="2020-01-09T20:07:09.830" v="7969" actId="47"/>
        <pc:sldMkLst>
          <pc:docMk/>
          <pc:sldMk cId="3696021907" sldId="375"/>
        </pc:sldMkLst>
      </pc:sldChg>
      <pc:sldChg chg="modSp add del">
        <pc:chgData name="Mason, Melanie" userId="2a3c18f1-7451-4bb8-8de0-8c489b58f423" providerId="ADAL" clId="{CEC5FF60-0C38-452B-A7CF-0F2C720EB0D9}" dt="2020-01-09T20:11:58.179" v="8093" actId="47"/>
        <pc:sldMkLst>
          <pc:docMk/>
          <pc:sldMk cId="901671260" sldId="376"/>
        </pc:sldMkLst>
        <pc:spChg chg="mod">
          <ac:chgData name="Mason, Melanie" userId="2a3c18f1-7451-4bb8-8de0-8c489b58f423" providerId="ADAL" clId="{CEC5FF60-0C38-452B-A7CF-0F2C720EB0D9}" dt="2020-01-09T20:09:03.027" v="8046" actId="6549"/>
          <ac:spMkLst>
            <pc:docMk/>
            <pc:sldMk cId="901671260" sldId="376"/>
            <ac:spMk id="2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2477876787" sldId="376"/>
        </pc:sldMkLst>
      </pc:sldChg>
      <pc:sldChg chg="add del">
        <pc:chgData name="Mason, Melanie" userId="2a3c18f1-7451-4bb8-8de0-8c489b58f423" providerId="ADAL" clId="{CEC5FF60-0C38-452B-A7CF-0F2C720EB0D9}" dt="2020-01-09T20:11:58.179" v="8093" actId="47"/>
        <pc:sldMkLst>
          <pc:docMk/>
          <pc:sldMk cId="1140025426" sldId="377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2689684719" sldId="377"/>
        </pc:sldMkLst>
      </pc:sldChg>
      <pc:sldChg chg="del">
        <pc:chgData name="Mason, Melanie" userId="2a3c18f1-7451-4bb8-8de0-8c489b58f423" providerId="ADAL" clId="{CEC5FF60-0C38-452B-A7CF-0F2C720EB0D9}" dt="2020-01-08T15:44:57.194" v="334" actId="47"/>
        <pc:sldMkLst>
          <pc:docMk/>
          <pc:sldMk cId="2042576245" sldId="378"/>
        </pc:sldMkLst>
      </pc:sldChg>
      <pc:sldChg chg="modSp 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835976306" sldId="379"/>
        </pc:sldMkLst>
        <pc:spChg chg="mod">
          <ac:chgData name="Mason, Melanie" userId="2a3c18f1-7451-4bb8-8de0-8c489b58f423" providerId="ADAL" clId="{CEC5FF60-0C38-452B-A7CF-0F2C720EB0D9}" dt="2020-01-08T15:44:54.813" v="333" actId="20577"/>
          <ac:spMkLst>
            <pc:docMk/>
            <pc:sldMk cId="835976306" sldId="379"/>
            <ac:spMk id="7" creationId="{00000000-0000-0000-0000-000000000000}"/>
          </ac:spMkLst>
        </pc:spChg>
      </pc:sldChg>
      <pc:sldChg chg="add del">
        <pc:chgData name="Mason, Melanie" userId="2a3c18f1-7451-4bb8-8de0-8c489b58f423" providerId="ADAL" clId="{CEC5FF60-0C38-452B-A7CF-0F2C720EB0D9}" dt="2020-01-09T20:07:34.548" v="7971" actId="47"/>
        <pc:sldMkLst>
          <pc:docMk/>
          <pc:sldMk cId="2322322017" sldId="379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870785470" sldId="380"/>
        </pc:sldMkLst>
      </pc:sldChg>
      <pc:sldChg chg="add del">
        <pc:chgData name="Mason, Melanie" userId="2a3c18f1-7451-4bb8-8de0-8c489b58f423" providerId="ADAL" clId="{CEC5FF60-0C38-452B-A7CF-0F2C720EB0D9}" dt="2020-01-09T20:07:37.407" v="7972" actId="47"/>
        <pc:sldMkLst>
          <pc:docMk/>
          <pc:sldMk cId="4247242662" sldId="380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989439554" sldId="381"/>
        </pc:sldMkLst>
      </pc:sldChg>
      <pc:sldChg chg="modSp add del ord">
        <pc:chgData name="Mason, Melanie" userId="2a3c18f1-7451-4bb8-8de0-8c489b58f423" providerId="ADAL" clId="{CEC5FF60-0C38-452B-A7CF-0F2C720EB0D9}" dt="2020-01-09T20:08:58.590" v="8037" actId="47"/>
        <pc:sldMkLst>
          <pc:docMk/>
          <pc:sldMk cId="2983392588" sldId="381"/>
        </pc:sldMkLst>
        <pc:spChg chg="mod">
          <ac:chgData name="Mason, Melanie" userId="2a3c18f1-7451-4bb8-8de0-8c489b58f423" providerId="ADAL" clId="{CEC5FF60-0C38-452B-A7CF-0F2C720EB0D9}" dt="2020-01-09T20:07:51.203" v="7991" actId="14100"/>
          <ac:spMkLst>
            <pc:docMk/>
            <pc:sldMk cId="2983392588" sldId="381"/>
            <ac:spMk id="2" creationId="{00000000-0000-0000-0000-000000000000}"/>
          </ac:spMkLst>
        </pc:spChg>
      </pc:sldChg>
      <pc:sldChg chg="modSp add del">
        <pc:chgData name="Mason, Melanie" userId="2a3c18f1-7451-4bb8-8de0-8c489b58f423" providerId="ADAL" clId="{CEC5FF60-0C38-452B-A7CF-0F2C720EB0D9}" dt="2020-01-09T20:11:58.179" v="8093" actId="47"/>
        <pc:sldMkLst>
          <pc:docMk/>
          <pc:sldMk cId="669724787" sldId="382"/>
        </pc:sldMkLst>
        <pc:spChg chg="mod">
          <ac:chgData name="Mason, Melanie" userId="2a3c18f1-7451-4bb8-8de0-8c489b58f423" providerId="ADAL" clId="{CEC5FF60-0C38-452B-A7CF-0F2C720EB0D9}" dt="2020-01-09T20:08:02.999" v="8010" actId="20577"/>
          <ac:spMkLst>
            <pc:docMk/>
            <pc:sldMk cId="669724787" sldId="382"/>
            <ac:spMk id="2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547429398" sldId="382"/>
        </pc:sldMkLst>
      </pc:sldChg>
      <pc:sldChg chg="add del">
        <pc:chgData name="Mason, Melanie" userId="2a3c18f1-7451-4bb8-8de0-8c489b58f423" providerId="ADAL" clId="{CEC5FF60-0C38-452B-A7CF-0F2C720EB0D9}" dt="2020-01-09T20:02:19.421" v="7887" actId="47"/>
        <pc:sldMkLst>
          <pc:docMk/>
          <pc:sldMk cId="47292075" sldId="384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1177808347" sldId="384"/>
        </pc:sldMkLst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398532705" sldId="394"/>
        </pc:sldMkLst>
      </pc:sldChg>
      <pc:sldChg chg="add del">
        <pc:chgData name="Mason, Melanie" userId="2a3c18f1-7451-4bb8-8de0-8c489b58f423" providerId="ADAL" clId="{CEC5FF60-0C38-452B-A7CF-0F2C720EB0D9}" dt="2020-01-09T20:29:53.532" v="8521" actId="47"/>
        <pc:sldMkLst>
          <pc:docMk/>
          <pc:sldMk cId="1012100743" sldId="394"/>
        </pc:sldMkLst>
      </pc:sldChg>
      <pc:sldChg chg="addSp modSp">
        <pc:chgData name="Mason, Melanie" userId="2a3c18f1-7451-4bb8-8de0-8c489b58f423" providerId="ADAL" clId="{CEC5FF60-0C38-452B-A7CF-0F2C720EB0D9}" dt="2020-01-09T19:44:58.180" v="7497" actId="1076"/>
        <pc:sldMkLst>
          <pc:docMk/>
          <pc:sldMk cId="1181116328" sldId="399"/>
        </pc:sldMkLst>
        <pc:spChg chg="mod">
          <ac:chgData name="Mason, Melanie" userId="2a3c18f1-7451-4bb8-8de0-8c489b58f423" providerId="ADAL" clId="{CEC5FF60-0C38-452B-A7CF-0F2C720EB0D9}" dt="2020-01-09T19:44:37.508" v="7496" actId="403"/>
          <ac:spMkLst>
            <pc:docMk/>
            <pc:sldMk cId="1181116328" sldId="399"/>
            <ac:spMk id="11" creationId="{00000000-0000-0000-0000-000000000000}"/>
          </ac:spMkLst>
        </pc:spChg>
        <pc:picChg chg="add mod">
          <ac:chgData name="Mason, Melanie" userId="2a3c18f1-7451-4bb8-8de0-8c489b58f423" providerId="ADAL" clId="{CEC5FF60-0C38-452B-A7CF-0F2C720EB0D9}" dt="2020-01-09T19:44:58.180" v="7497" actId="1076"/>
          <ac:picMkLst>
            <pc:docMk/>
            <pc:sldMk cId="1181116328" sldId="399"/>
            <ac:picMk id="2" creationId="{0DFB663D-75A2-4CBD-A26C-D782781D8CF9}"/>
          </ac:picMkLst>
        </pc:picChg>
      </pc:sldChg>
      <pc:sldChg chg="modSp">
        <pc:chgData name="Mason, Melanie" userId="2a3c18f1-7451-4bb8-8de0-8c489b58f423" providerId="ADAL" clId="{CEC5FF60-0C38-452B-A7CF-0F2C720EB0D9}" dt="2020-01-08T19:33:45.058" v="5332" actId="21"/>
        <pc:sldMkLst>
          <pc:docMk/>
          <pc:sldMk cId="1744732734" sldId="400"/>
        </pc:sldMkLst>
        <pc:spChg chg="mod">
          <ac:chgData name="Mason, Melanie" userId="2a3c18f1-7451-4bb8-8de0-8c489b58f423" providerId="ADAL" clId="{CEC5FF60-0C38-452B-A7CF-0F2C720EB0D9}" dt="2020-01-08T19:33:45.058" v="5332" actId="21"/>
          <ac:spMkLst>
            <pc:docMk/>
            <pc:sldMk cId="1744732734" sldId="400"/>
            <ac:spMk id="3" creationId="{00000000-0000-0000-0000-000000000000}"/>
          </ac:spMkLst>
        </pc:spChg>
      </pc:sldChg>
      <pc:sldChg chg="modSp">
        <pc:chgData name="Mason, Melanie" userId="2a3c18f1-7451-4bb8-8de0-8c489b58f423" providerId="ADAL" clId="{CEC5FF60-0C38-452B-A7CF-0F2C720EB0D9}" dt="2020-01-09T20:27:17.355" v="8501" actId="6549"/>
        <pc:sldMkLst>
          <pc:docMk/>
          <pc:sldMk cId="3881822062" sldId="407"/>
        </pc:sldMkLst>
        <pc:spChg chg="mod">
          <ac:chgData name="Mason, Melanie" userId="2a3c18f1-7451-4bb8-8de0-8c489b58f423" providerId="ADAL" clId="{CEC5FF60-0C38-452B-A7CF-0F2C720EB0D9}" dt="2020-01-08T16:35:26.359" v="1899" actId="20577"/>
          <ac:spMkLst>
            <pc:docMk/>
            <pc:sldMk cId="3881822062" sldId="407"/>
            <ac:spMk id="2" creationId="{A8E0E39F-EEC1-419E-A6B8-27748743EF08}"/>
          </ac:spMkLst>
        </pc:spChg>
        <pc:spChg chg="mod">
          <ac:chgData name="Mason, Melanie" userId="2a3c18f1-7451-4bb8-8de0-8c489b58f423" providerId="ADAL" clId="{CEC5FF60-0C38-452B-A7CF-0F2C720EB0D9}" dt="2020-01-09T20:27:17.355" v="8501" actId="6549"/>
          <ac:spMkLst>
            <pc:docMk/>
            <pc:sldMk cId="3881822062" sldId="407"/>
            <ac:spMk id="3" creationId="{DC3468BC-7DCD-445A-90CD-3199BCF383E0}"/>
          </ac:spMkLst>
        </pc:spChg>
      </pc:sldChg>
      <pc:sldChg chg="modSp">
        <pc:chgData name="Mason, Melanie" userId="2a3c18f1-7451-4bb8-8de0-8c489b58f423" providerId="ADAL" clId="{CEC5FF60-0C38-452B-A7CF-0F2C720EB0D9}" dt="2020-01-09T19:41:37.358" v="7359" actId="6549"/>
        <pc:sldMkLst>
          <pc:docMk/>
          <pc:sldMk cId="2931320512" sldId="408"/>
        </pc:sldMkLst>
        <pc:spChg chg="mod">
          <ac:chgData name="Mason, Melanie" userId="2a3c18f1-7451-4bb8-8de0-8c489b58f423" providerId="ADAL" clId="{CEC5FF60-0C38-452B-A7CF-0F2C720EB0D9}" dt="2020-01-09T19:41:37.358" v="7359" actId="6549"/>
          <ac:spMkLst>
            <pc:docMk/>
            <pc:sldMk cId="2931320512" sldId="408"/>
            <ac:spMk id="3" creationId="{00000000-0000-0000-0000-000000000000}"/>
          </ac:spMkLst>
        </pc:spChg>
      </pc:sldChg>
      <pc:sldChg chg="del">
        <pc:chgData name="Mason, Melanie" userId="2a3c18f1-7451-4bb8-8de0-8c489b58f423" providerId="ADAL" clId="{CEC5FF60-0C38-452B-A7CF-0F2C720EB0D9}" dt="2020-01-09T17:31:09.725" v="6000" actId="2696"/>
        <pc:sldMkLst>
          <pc:docMk/>
          <pc:sldMk cId="2252259782" sldId="409"/>
        </pc:sldMkLst>
      </pc:sldChg>
      <pc:sldChg chg="add del">
        <pc:chgData name="Mason, Melanie" userId="2a3c18f1-7451-4bb8-8de0-8c489b58f423" providerId="ADAL" clId="{CEC5FF60-0C38-452B-A7CF-0F2C720EB0D9}" dt="2020-01-09T20:07:10.830" v="7970" actId="47"/>
        <pc:sldMkLst>
          <pc:docMk/>
          <pc:sldMk cId="3430356026" sldId="409"/>
        </pc:sldMkLst>
      </pc:sldChg>
      <pc:sldChg chg="modSp del">
        <pc:chgData name="Mason, Melanie" userId="2a3c18f1-7451-4bb8-8de0-8c489b58f423" providerId="ADAL" clId="{CEC5FF60-0C38-452B-A7CF-0F2C720EB0D9}" dt="2020-01-09T19:28:43.237" v="6947" actId="2696"/>
        <pc:sldMkLst>
          <pc:docMk/>
          <pc:sldMk cId="2406817301" sldId="410"/>
        </pc:sldMkLst>
        <pc:spChg chg="mod">
          <ac:chgData name="Mason, Melanie" userId="2a3c18f1-7451-4bb8-8de0-8c489b58f423" providerId="ADAL" clId="{CEC5FF60-0C38-452B-A7CF-0F2C720EB0D9}" dt="2020-01-08T18:12:47.833" v="2944" actId="20577"/>
          <ac:spMkLst>
            <pc:docMk/>
            <pc:sldMk cId="2406817301" sldId="410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8T18:09:41.740" v="2925" actId="20577"/>
          <ac:spMkLst>
            <pc:docMk/>
            <pc:sldMk cId="2406817301" sldId="410"/>
            <ac:spMk id="3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8T18:08:40.058" v="2805" actId="1037"/>
          <ac:spMkLst>
            <pc:docMk/>
            <pc:sldMk cId="2406817301" sldId="410"/>
            <ac:spMk id="4" creationId="{B600046C-E6F1-4E58-85DB-7EC2ED7681B7}"/>
          </ac:spMkLst>
        </pc:spChg>
      </pc:sldChg>
      <pc:sldChg chg="delSp modSp add">
        <pc:chgData name="Mason, Melanie" userId="2a3c18f1-7451-4bb8-8de0-8c489b58f423" providerId="ADAL" clId="{CEC5FF60-0C38-452B-A7CF-0F2C720EB0D9}" dt="2020-01-09T19:31:32.703" v="7030" actId="27636"/>
        <pc:sldMkLst>
          <pc:docMk/>
          <pc:sldMk cId="2791139512" sldId="410"/>
        </pc:sldMkLst>
        <pc:spChg chg="mod">
          <ac:chgData name="Mason, Melanie" userId="2a3c18f1-7451-4bb8-8de0-8c489b58f423" providerId="ADAL" clId="{CEC5FF60-0C38-452B-A7CF-0F2C720EB0D9}" dt="2020-01-09T19:29:00.027" v="6959" actId="20577"/>
          <ac:spMkLst>
            <pc:docMk/>
            <pc:sldMk cId="2791139512" sldId="410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19:31:32.703" v="7030" actId="27636"/>
          <ac:spMkLst>
            <pc:docMk/>
            <pc:sldMk cId="2791139512" sldId="410"/>
            <ac:spMk id="3" creationId="{00000000-0000-0000-0000-000000000000}"/>
          </ac:spMkLst>
        </pc:spChg>
        <pc:spChg chg="del mod">
          <ac:chgData name="Mason, Melanie" userId="2a3c18f1-7451-4bb8-8de0-8c489b58f423" providerId="ADAL" clId="{CEC5FF60-0C38-452B-A7CF-0F2C720EB0D9}" dt="2020-01-09T19:29:36.148" v="6971" actId="478"/>
          <ac:spMkLst>
            <pc:docMk/>
            <pc:sldMk cId="2791139512" sldId="410"/>
            <ac:spMk id="4" creationId="{B600046C-E6F1-4E58-85DB-7EC2ED7681B7}"/>
          </ac:spMkLst>
        </pc:spChg>
      </pc:sldChg>
      <pc:sldChg chg="del">
        <pc:chgData name="Mason, Melanie" userId="2a3c18f1-7451-4bb8-8de0-8c489b58f423" providerId="ADAL" clId="{CEC5FF60-0C38-452B-A7CF-0F2C720EB0D9}" dt="2020-01-08T16:37:05.125" v="1904" actId="47"/>
        <pc:sldMkLst>
          <pc:docMk/>
          <pc:sldMk cId="1469385355" sldId="411"/>
        </pc:sldMkLst>
      </pc:sldChg>
      <pc:sldChg chg="modSp add del ord">
        <pc:chgData name="Mason, Melanie" userId="2a3c18f1-7451-4bb8-8de0-8c489b58f423" providerId="ADAL" clId="{CEC5FF60-0C38-452B-A7CF-0F2C720EB0D9}" dt="2020-01-08T16:10:53.405" v="1064" actId="47"/>
        <pc:sldMkLst>
          <pc:docMk/>
          <pc:sldMk cId="3341337156" sldId="412"/>
        </pc:sldMkLst>
        <pc:spChg chg="mod">
          <ac:chgData name="Mason, Melanie" userId="2a3c18f1-7451-4bb8-8de0-8c489b58f423" providerId="ADAL" clId="{CEC5FF60-0C38-452B-A7CF-0F2C720EB0D9}" dt="2020-01-08T15:59:15.947" v="684" actId="20577"/>
          <ac:spMkLst>
            <pc:docMk/>
            <pc:sldMk cId="3341337156" sldId="412"/>
            <ac:spMk id="6" creationId="{4CC02EA8-DF6F-4D0F-8690-4072D055DA07}"/>
          </ac:spMkLst>
        </pc:spChg>
      </pc:sldChg>
      <pc:sldChg chg="addSp delSp modSp add del">
        <pc:chgData name="Mason, Melanie" userId="2a3c18f1-7451-4bb8-8de0-8c489b58f423" providerId="ADAL" clId="{CEC5FF60-0C38-452B-A7CF-0F2C720EB0D9}" dt="2020-01-09T19:25:04.509" v="6908" actId="2696"/>
        <pc:sldMkLst>
          <pc:docMk/>
          <pc:sldMk cId="1963413875" sldId="413"/>
        </pc:sldMkLst>
        <pc:spChg chg="mod">
          <ac:chgData name="Mason, Melanie" userId="2a3c18f1-7451-4bb8-8de0-8c489b58f423" providerId="ADAL" clId="{CEC5FF60-0C38-452B-A7CF-0F2C720EB0D9}" dt="2020-01-08T15:59:46.494" v="689" actId="27636"/>
          <ac:spMkLst>
            <pc:docMk/>
            <pc:sldMk cId="1963413875" sldId="413"/>
            <ac:spMk id="6" creationId="{4CC02EA8-DF6F-4D0F-8690-4072D055DA07}"/>
          </ac:spMkLst>
        </pc:spChg>
        <pc:grpChg chg="add mod">
          <ac:chgData name="Mason, Melanie" userId="2a3c18f1-7451-4bb8-8de0-8c489b58f423" providerId="ADAL" clId="{CEC5FF60-0C38-452B-A7CF-0F2C720EB0D9}" dt="2020-01-08T16:05:15.700" v="710" actId="164"/>
          <ac:grpSpMkLst>
            <pc:docMk/>
            <pc:sldMk cId="1963413875" sldId="413"/>
            <ac:grpSpMk id="3" creationId="{DB0EC068-2070-4D44-8B5B-658338A5DFF6}"/>
          </ac:grpSpMkLst>
        </pc:grpChg>
        <pc:grpChg chg="del">
          <ac:chgData name="Mason, Melanie" userId="2a3c18f1-7451-4bb8-8de0-8c489b58f423" providerId="ADAL" clId="{CEC5FF60-0C38-452B-A7CF-0F2C720EB0D9}" dt="2020-01-08T15:59:24.990" v="685" actId="478"/>
          <ac:grpSpMkLst>
            <pc:docMk/>
            <pc:sldMk cId="1963413875" sldId="413"/>
            <ac:grpSpMk id="11" creationId="{43A37A27-AFC0-4C54-A8DC-BCB151D3BB49}"/>
          </ac:grpSpMkLst>
        </pc:grpChg>
        <pc:picChg chg="add mod">
          <ac:chgData name="Mason, Melanie" userId="2a3c18f1-7451-4bb8-8de0-8c489b58f423" providerId="ADAL" clId="{CEC5FF60-0C38-452B-A7CF-0F2C720EB0D9}" dt="2020-01-08T16:05:15.700" v="710" actId="164"/>
          <ac:picMkLst>
            <pc:docMk/>
            <pc:sldMk cId="1963413875" sldId="413"/>
            <ac:picMk id="8" creationId="{95927A0B-228D-437E-8730-21D21B9A2FB0}"/>
          </ac:picMkLst>
        </pc:picChg>
        <pc:cxnChg chg="add mod">
          <ac:chgData name="Mason, Melanie" userId="2a3c18f1-7451-4bb8-8de0-8c489b58f423" providerId="ADAL" clId="{CEC5FF60-0C38-452B-A7CF-0F2C720EB0D9}" dt="2020-01-08T16:05:15.700" v="710" actId="164"/>
          <ac:cxnSpMkLst>
            <pc:docMk/>
            <pc:sldMk cId="1963413875" sldId="413"/>
            <ac:cxnSpMk id="12" creationId="{DD84AFCC-3A63-4E43-9B71-BE86644C6263}"/>
          </ac:cxnSpMkLst>
        </pc:cxnChg>
        <pc:cxnChg chg="add mod">
          <ac:chgData name="Mason, Melanie" userId="2a3c18f1-7451-4bb8-8de0-8c489b58f423" providerId="ADAL" clId="{CEC5FF60-0C38-452B-A7CF-0F2C720EB0D9}" dt="2020-01-08T16:05:15.700" v="710" actId="164"/>
          <ac:cxnSpMkLst>
            <pc:docMk/>
            <pc:sldMk cId="1963413875" sldId="413"/>
            <ac:cxnSpMk id="13" creationId="{20E26DEC-11E9-46C2-B76B-9362BE9B2591}"/>
          </ac:cxnSpMkLst>
        </pc:cxnChg>
      </pc:sldChg>
      <pc:sldChg chg="add">
        <pc:chgData name="Mason, Melanie" userId="2a3c18f1-7451-4bb8-8de0-8c489b58f423" providerId="ADAL" clId="{CEC5FF60-0C38-452B-A7CF-0F2C720EB0D9}" dt="2020-01-09T19:25:21.138" v="6909"/>
        <pc:sldMkLst>
          <pc:docMk/>
          <pc:sldMk cId="2690728613" sldId="413"/>
        </pc:sldMkLst>
      </pc:sldChg>
      <pc:sldChg chg="addSp delSp modSp add del">
        <pc:chgData name="Mason, Melanie" userId="2a3c18f1-7451-4bb8-8de0-8c489b58f423" providerId="ADAL" clId="{CEC5FF60-0C38-452B-A7CF-0F2C720EB0D9}" dt="2020-01-09T19:25:04.509" v="6908" actId="2696"/>
        <pc:sldMkLst>
          <pc:docMk/>
          <pc:sldMk cId="924977503" sldId="414"/>
        </pc:sldMkLst>
        <pc:spChg chg="add del">
          <ac:chgData name="Mason, Melanie" userId="2a3c18f1-7451-4bb8-8de0-8c489b58f423" providerId="ADAL" clId="{CEC5FF60-0C38-452B-A7CF-0F2C720EB0D9}" dt="2020-01-08T16:05:59.790" v="713"/>
          <ac:spMkLst>
            <pc:docMk/>
            <pc:sldMk cId="924977503" sldId="414"/>
            <ac:spMk id="3" creationId="{79FDCE4A-C110-4A60-A32B-FC6BEB41DE73}"/>
          </ac:spMkLst>
        </pc:spChg>
        <pc:spChg chg="add del">
          <ac:chgData name="Mason, Melanie" userId="2a3c18f1-7451-4bb8-8de0-8c489b58f423" providerId="ADAL" clId="{CEC5FF60-0C38-452B-A7CF-0F2C720EB0D9}" dt="2020-01-08T16:05:59.790" v="713"/>
          <ac:spMkLst>
            <pc:docMk/>
            <pc:sldMk cId="924977503" sldId="414"/>
            <ac:spMk id="4" creationId="{A567592A-EB6A-4CF1-854A-93092B766415}"/>
          </ac:spMkLst>
        </pc:spChg>
        <pc:spChg chg="mod">
          <ac:chgData name="Mason, Melanie" userId="2a3c18f1-7451-4bb8-8de0-8c489b58f423" providerId="ADAL" clId="{CEC5FF60-0C38-452B-A7CF-0F2C720EB0D9}" dt="2020-01-08T16:10:27.802" v="1063" actId="20577"/>
          <ac:spMkLst>
            <pc:docMk/>
            <pc:sldMk cId="924977503" sldId="414"/>
            <ac:spMk id="6" creationId="{4CC02EA8-DF6F-4D0F-8690-4072D055DA07}"/>
          </ac:spMkLst>
        </pc:spChg>
        <pc:spChg chg="add del">
          <ac:chgData name="Mason, Melanie" userId="2a3c18f1-7451-4bb8-8de0-8c489b58f423" providerId="ADAL" clId="{CEC5FF60-0C38-452B-A7CF-0F2C720EB0D9}" dt="2020-01-08T16:06:09.229" v="715"/>
          <ac:spMkLst>
            <pc:docMk/>
            <pc:sldMk cId="924977503" sldId="414"/>
            <ac:spMk id="7" creationId="{BE0226F4-4933-4201-8DF6-D638107F0D74}"/>
          </ac:spMkLst>
        </pc:spChg>
        <pc:spChg chg="add del">
          <ac:chgData name="Mason, Melanie" userId="2a3c18f1-7451-4bb8-8de0-8c489b58f423" providerId="ADAL" clId="{CEC5FF60-0C38-452B-A7CF-0F2C720EB0D9}" dt="2020-01-08T16:06:09.229" v="715"/>
          <ac:spMkLst>
            <pc:docMk/>
            <pc:sldMk cId="924977503" sldId="414"/>
            <ac:spMk id="8" creationId="{36498DF3-E760-4CFF-866F-246D096F24A3}"/>
          </ac:spMkLst>
        </pc:spChg>
        <pc:spChg chg="add del mod">
          <ac:chgData name="Mason, Melanie" userId="2a3c18f1-7451-4bb8-8de0-8c489b58f423" providerId="ADAL" clId="{CEC5FF60-0C38-452B-A7CF-0F2C720EB0D9}" dt="2020-01-08T16:06:26.995" v="719" actId="478"/>
          <ac:spMkLst>
            <pc:docMk/>
            <pc:sldMk cId="924977503" sldId="414"/>
            <ac:spMk id="14" creationId="{9D3CA2CB-4F10-4E35-9725-4FC7D7390257}"/>
          </ac:spMkLst>
        </pc:spChg>
        <pc:spChg chg="add del mod">
          <ac:chgData name="Mason, Melanie" userId="2a3c18f1-7451-4bb8-8de0-8c489b58f423" providerId="ADAL" clId="{CEC5FF60-0C38-452B-A7CF-0F2C720EB0D9}" dt="2020-01-08T16:06:31.819" v="721" actId="478"/>
          <ac:spMkLst>
            <pc:docMk/>
            <pc:sldMk cId="924977503" sldId="414"/>
            <ac:spMk id="16" creationId="{4836A896-4C53-4E20-B356-C495614E552F}"/>
          </ac:spMkLst>
        </pc:spChg>
        <pc:spChg chg="add del">
          <ac:chgData name="Mason, Melanie" userId="2a3c18f1-7451-4bb8-8de0-8c489b58f423" providerId="ADAL" clId="{CEC5FF60-0C38-452B-A7CF-0F2C720EB0D9}" dt="2020-01-08T16:06:44.866" v="723"/>
          <ac:spMkLst>
            <pc:docMk/>
            <pc:sldMk cId="924977503" sldId="414"/>
            <ac:spMk id="17" creationId="{3BDDB170-77EA-4F7E-A770-DA3022270368}"/>
          </ac:spMkLst>
        </pc:spChg>
        <pc:spChg chg="add del">
          <ac:chgData name="Mason, Melanie" userId="2a3c18f1-7451-4bb8-8de0-8c489b58f423" providerId="ADAL" clId="{CEC5FF60-0C38-452B-A7CF-0F2C720EB0D9}" dt="2020-01-08T16:06:44.866" v="723"/>
          <ac:spMkLst>
            <pc:docMk/>
            <pc:sldMk cId="924977503" sldId="414"/>
            <ac:spMk id="19" creationId="{05F9647A-A619-4C3A-8049-3F3739D322F2}"/>
          </ac:spMkLst>
        </pc:spChg>
        <pc:spChg chg="add mod">
          <ac:chgData name="Mason, Melanie" userId="2a3c18f1-7451-4bb8-8de0-8c489b58f423" providerId="ADAL" clId="{CEC5FF60-0C38-452B-A7CF-0F2C720EB0D9}" dt="2020-01-08T16:09:39.937" v="1025" actId="164"/>
          <ac:spMkLst>
            <pc:docMk/>
            <pc:sldMk cId="924977503" sldId="414"/>
            <ac:spMk id="21" creationId="{B116C91D-BD0F-4350-BF14-8FF0A5729CE9}"/>
          </ac:spMkLst>
        </pc:spChg>
        <pc:grpChg chg="del">
          <ac:chgData name="Mason, Melanie" userId="2a3c18f1-7451-4bb8-8de0-8c489b58f423" providerId="ADAL" clId="{CEC5FF60-0C38-452B-A7CF-0F2C720EB0D9}" dt="2020-01-08T16:05:51.679" v="711" actId="478"/>
          <ac:grpSpMkLst>
            <pc:docMk/>
            <pc:sldMk cId="924977503" sldId="414"/>
            <ac:grpSpMk id="11" creationId="{43A37A27-AFC0-4C54-A8DC-BCB151D3BB49}"/>
          </ac:grpSpMkLst>
        </pc:grpChg>
        <pc:grpChg chg="add mod">
          <ac:chgData name="Mason, Melanie" userId="2a3c18f1-7451-4bb8-8de0-8c489b58f423" providerId="ADAL" clId="{CEC5FF60-0C38-452B-A7CF-0F2C720EB0D9}" dt="2020-01-08T16:09:39.937" v="1025" actId="164"/>
          <ac:grpSpMkLst>
            <pc:docMk/>
            <pc:sldMk cId="924977503" sldId="414"/>
            <ac:grpSpMk id="23" creationId="{7D862E3D-CE40-430F-9D12-9D95BB63D4E2}"/>
          </ac:grpSpMkLst>
        </pc:grpChg>
        <pc:picChg chg="add mod">
          <ac:chgData name="Mason, Melanie" userId="2a3c18f1-7451-4bb8-8de0-8c489b58f423" providerId="ADAL" clId="{CEC5FF60-0C38-452B-A7CF-0F2C720EB0D9}" dt="2020-01-08T16:09:39.937" v="1025" actId="164"/>
          <ac:picMkLst>
            <pc:docMk/>
            <pc:sldMk cId="924977503" sldId="414"/>
            <ac:picMk id="20" creationId="{BF0E3201-204E-4A09-8911-8796AD7A0C86}"/>
          </ac:picMkLst>
        </pc:picChg>
        <pc:cxnChg chg="add del">
          <ac:chgData name="Mason, Melanie" userId="2a3c18f1-7451-4bb8-8de0-8c489b58f423" providerId="ADAL" clId="{CEC5FF60-0C38-452B-A7CF-0F2C720EB0D9}" dt="2020-01-08T16:05:59.790" v="713"/>
          <ac:cxnSpMkLst>
            <pc:docMk/>
            <pc:sldMk cId="924977503" sldId="414"/>
            <ac:cxnSpMk id="12" creationId="{51646426-B431-4EFF-9922-1E5F165E210C}"/>
          </ac:cxnSpMkLst>
        </pc:cxnChg>
        <pc:cxnChg chg="add del">
          <ac:chgData name="Mason, Melanie" userId="2a3c18f1-7451-4bb8-8de0-8c489b58f423" providerId="ADAL" clId="{CEC5FF60-0C38-452B-A7CF-0F2C720EB0D9}" dt="2020-01-08T16:06:09.229" v="715"/>
          <ac:cxnSpMkLst>
            <pc:docMk/>
            <pc:sldMk cId="924977503" sldId="414"/>
            <ac:cxnSpMk id="13" creationId="{720B6963-17D1-4375-87F1-6A7C1532D805}"/>
          </ac:cxnSpMkLst>
        </pc:cxnChg>
        <pc:cxnChg chg="add del mod">
          <ac:chgData name="Mason, Melanie" userId="2a3c18f1-7451-4bb8-8de0-8c489b58f423" providerId="ADAL" clId="{CEC5FF60-0C38-452B-A7CF-0F2C720EB0D9}" dt="2020-01-08T16:06:20.282" v="718" actId="478"/>
          <ac:cxnSpMkLst>
            <pc:docMk/>
            <pc:sldMk cId="924977503" sldId="414"/>
            <ac:cxnSpMk id="15" creationId="{517E9663-7178-4C6D-81BF-9E97C0979F01}"/>
          </ac:cxnSpMkLst>
        </pc:cxnChg>
        <pc:cxnChg chg="add del">
          <ac:chgData name="Mason, Melanie" userId="2a3c18f1-7451-4bb8-8de0-8c489b58f423" providerId="ADAL" clId="{CEC5FF60-0C38-452B-A7CF-0F2C720EB0D9}" dt="2020-01-08T16:06:44.866" v="723"/>
          <ac:cxnSpMkLst>
            <pc:docMk/>
            <pc:sldMk cId="924977503" sldId="414"/>
            <ac:cxnSpMk id="18" creationId="{7C7AF091-6E83-4203-926F-E3F186250382}"/>
          </ac:cxnSpMkLst>
        </pc:cxnChg>
        <pc:cxnChg chg="add mod">
          <ac:chgData name="Mason, Melanie" userId="2a3c18f1-7451-4bb8-8de0-8c489b58f423" providerId="ADAL" clId="{CEC5FF60-0C38-452B-A7CF-0F2C720EB0D9}" dt="2020-01-08T16:09:39.937" v="1025" actId="164"/>
          <ac:cxnSpMkLst>
            <pc:docMk/>
            <pc:sldMk cId="924977503" sldId="414"/>
            <ac:cxnSpMk id="22" creationId="{E09A20E5-81F7-4663-93F9-FA32D9508ADD}"/>
          </ac:cxnSpMkLst>
        </pc:cxnChg>
      </pc:sldChg>
      <pc:sldChg chg="add">
        <pc:chgData name="Mason, Melanie" userId="2a3c18f1-7451-4bb8-8de0-8c489b58f423" providerId="ADAL" clId="{CEC5FF60-0C38-452B-A7CF-0F2C720EB0D9}" dt="2020-01-09T19:25:21.138" v="6909"/>
        <pc:sldMkLst>
          <pc:docMk/>
          <pc:sldMk cId="2741568539" sldId="414"/>
        </pc:sldMkLst>
      </pc:sldChg>
      <pc:sldChg chg="modSp add del ord">
        <pc:chgData name="Mason, Melanie" userId="2a3c18f1-7451-4bb8-8de0-8c489b58f423" providerId="ADAL" clId="{CEC5FF60-0C38-452B-A7CF-0F2C720EB0D9}" dt="2020-01-09T19:55:21.935" v="7757" actId="47"/>
        <pc:sldMkLst>
          <pc:docMk/>
          <pc:sldMk cId="3754378636" sldId="415"/>
        </pc:sldMkLst>
        <pc:spChg chg="mod">
          <ac:chgData name="Mason, Melanie" userId="2a3c18f1-7451-4bb8-8de0-8c489b58f423" providerId="ADAL" clId="{CEC5FF60-0C38-452B-A7CF-0F2C720EB0D9}" dt="2020-01-09T19:19:26.504" v="6890" actId="27636"/>
          <ac:spMkLst>
            <pc:docMk/>
            <pc:sldMk cId="3754378636" sldId="415"/>
            <ac:spMk id="3" creationId="{00000000-0000-0000-0000-000000000000}"/>
          </ac:spMkLst>
        </pc:spChg>
      </pc:sldChg>
      <pc:sldChg chg="modSp add del">
        <pc:chgData name="Mason, Melanie" userId="2a3c18f1-7451-4bb8-8de0-8c489b58f423" providerId="ADAL" clId="{CEC5FF60-0C38-452B-A7CF-0F2C720EB0D9}" dt="2020-01-09T19:55:21.935" v="7757" actId="47"/>
        <pc:sldMkLst>
          <pc:docMk/>
          <pc:sldMk cId="626706818" sldId="416"/>
        </pc:sldMkLst>
        <pc:spChg chg="mod">
          <ac:chgData name="Mason, Melanie" userId="2a3c18f1-7451-4bb8-8de0-8c489b58f423" providerId="ADAL" clId="{CEC5FF60-0C38-452B-A7CF-0F2C720EB0D9}" dt="2020-01-09T19:19:56.594" v="6891" actId="21"/>
          <ac:spMkLst>
            <pc:docMk/>
            <pc:sldMk cId="626706818" sldId="416"/>
            <ac:spMk id="3" creationId="{00000000-0000-0000-0000-000000000000}"/>
          </ac:spMkLst>
        </pc:spChg>
      </pc:sldChg>
      <pc:sldChg chg="addSp modSp add">
        <pc:chgData name="Mason, Melanie" userId="2a3c18f1-7451-4bb8-8de0-8c489b58f423" providerId="ADAL" clId="{CEC5FF60-0C38-452B-A7CF-0F2C720EB0D9}" dt="2020-01-09T18:26:18.834" v="6156" actId="1036"/>
        <pc:sldMkLst>
          <pc:docMk/>
          <pc:sldMk cId="932734597" sldId="417"/>
        </pc:sldMkLst>
        <pc:spChg chg="mod">
          <ac:chgData name="Mason, Melanie" userId="2a3c18f1-7451-4bb8-8de0-8c489b58f423" providerId="ADAL" clId="{CEC5FF60-0C38-452B-A7CF-0F2C720EB0D9}" dt="2020-01-09T18:26:13.163" v="6139" actId="20577"/>
          <ac:spMkLst>
            <pc:docMk/>
            <pc:sldMk cId="932734597" sldId="417"/>
            <ac:spMk id="2" creationId="{00000000-0000-0000-0000-000000000000}"/>
          </ac:spMkLst>
        </pc:spChg>
        <pc:picChg chg="add mod">
          <ac:chgData name="Mason, Melanie" userId="2a3c18f1-7451-4bb8-8de0-8c489b58f423" providerId="ADAL" clId="{CEC5FF60-0C38-452B-A7CF-0F2C720EB0D9}" dt="2020-01-09T18:26:18.834" v="6156" actId="1036"/>
          <ac:picMkLst>
            <pc:docMk/>
            <pc:sldMk cId="932734597" sldId="417"/>
            <ac:picMk id="5" creationId="{9CE73D99-06D4-4395-B98A-91E26E0090EF}"/>
          </ac:picMkLst>
        </pc:picChg>
      </pc:sldChg>
      <pc:sldChg chg="addSp delSp modSp add del">
        <pc:chgData name="Mason, Melanie" userId="2a3c18f1-7451-4bb8-8de0-8c489b58f423" providerId="ADAL" clId="{CEC5FF60-0C38-452B-A7CF-0F2C720EB0D9}" dt="2020-01-09T19:28:16.251" v="6943" actId="47"/>
        <pc:sldMkLst>
          <pc:docMk/>
          <pc:sldMk cId="1806203849" sldId="418"/>
        </pc:sldMkLst>
        <pc:spChg chg="mod">
          <ac:chgData name="Mason, Melanie" userId="2a3c18f1-7451-4bb8-8de0-8c489b58f423" providerId="ADAL" clId="{CEC5FF60-0C38-452B-A7CF-0F2C720EB0D9}" dt="2020-01-08T18:15:53" v="3002" actId="21"/>
          <ac:spMkLst>
            <pc:docMk/>
            <pc:sldMk cId="1806203849" sldId="418"/>
            <ac:spMk id="2" creationId="{00000000-0000-0000-0000-000000000000}"/>
          </ac:spMkLst>
        </pc:spChg>
        <pc:spChg chg="del">
          <ac:chgData name="Mason, Melanie" userId="2a3c18f1-7451-4bb8-8de0-8c489b58f423" providerId="ADAL" clId="{CEC5FF60-0C38-452B-A7CF-0F2C720EB0D9}" dt="2020-01-08T18:13:07.135" v="2971" actId="478"/>
          <ac:spMkLst>
            <pc:docMk/>
            <pc:sldMk cId="1806203849" sldId="418"/>
            <ac:spMk id="3" creationId="{00000000-0000-0000-0000-000000000000}"/>
          </ac:spMkLst>
        </pc:spChg>
        <pc:spChg chg="del">
          <ac:chgData name="Mason, Melanie" userId="2a3c18f1-7451-4bb8-8de0-8c489b58f423" providerId="ADAL" clId="{CEC5FF60-0C38-452B-A7CF-0F2C720EB0D9}" dt="2020-01-08T18:13:17.454" v="2975" actId="478"/>
          <ac:spMkLst>
            <pc:docMk/>
            <pc:sldMk cId="1806203849" sldId="418"/>
            <ac:spMk id="4" creationId="{B600046C-E6F1-4E58-85DB-7EC2ED7681B7}"/>
          </ac:spMkLst>
        </pc:spChg>
        <pc:spChg chg="add del mod">
          <ac:chgData name="Mason, Melanie" userId="2a3c18f1-7451-4bb8-8de0-8c489b58f423" providerId="ADAL" clId="{CEC5FF60-0C38-452B-A7CF-0F2C720EB0D9}" dt="2020-01-08T18:13:13.330" v="2973" actId="478"/>
          <ac:spMkLst>
            <pc:docMk/>
            <pc:sldMk cId="1806203849" sldId="418"/>
            <ac:spMk id="6" creationId="{CE1F235C-1E10-4B7C-A7A3-9088AFC6D0D8}"/>
          </ac:spMkLst>
        </pc:spChg>
        <pc:grpChg chg="add mod">
          <ac:chgData name="Mason, Melanie" userId="2a3c18f1-7451-4bb8-8de0-8c489b58f423" providerId="ADAL" clId="{CEC5FF60-0C38-452B-A7CF-0F2C720EB0D9}" dt="2020-01-08T18:17:10.773" v="3047" actId="164"/>
          <ac:grpSpMkLst>
            <pc:docMk/>
            <pc:sldMk cId="1806203849" sldId="418"/>
            <ac:grpSpMk id="9" creationId="{28BEC5E0-75AB-4849-B294-DE90FF7143E6}"/>
          </ac:grpSpMkLst>
        </pc:grpChg>
        <pc:picChg chg="add mod">
          <ac:chgData name="Mason, Melanie" userId="2a3c18f1-7451-4bb8-8de0-8c489b58f423" providerId="ADAL" clId="{CEC5FF60-0C38-452B-A7CF-0F2C720EB0D9}" dt="2020-01-08T18:17:10.773" v="3047" actId="164"/>
          <ac:picMkLst>
            <pc:docMk/>
            <pc:sldMk cId="1806203849" sldId="418"/>
            <ac:picMk id="7" creationId="{34361F90-FDC0-4CE3-A938-131B860CF205}"/>
          </ac:picMkLst>
        </pc:picChg>
        <pc:cxnChg chg="add mod">
          <ac:chgData name="Mason, Melanie" userId="2a3c18f1-7451-4bb8-8de0-8c489b58f423" providerId="ADAL" clId="{CEC5FF60-0C38-452B-A7CF-0F2C720EB0D9}" dt="2020-01-08T18:17:10.773" v="3047" actId="164"/>
          <ac:cxnSpMkLst>
            <pc:docMk/>
            <pc:sldMk cId="1806203849" sldId="418"/>
            <ac:cxnSpMk id="8" creationId="{FFDEF6CC-2264-40A7-979D-788DEF923782}"/>
          </ac:cxnSpMkLst>
        </pc:cxnChg>
      </pc:sldChg>
      <pc:sldChg chg="add del">
        <pc:chgData name="Mason, Melanie" userId="2a3c18f1-7451-4bb8-8de0-8c489b58f423" providerId="ADAL" clId="{CEC5FF60-0C38-452B-A7CF-0F2C720EB0D9}" dt="2020-01-08T18:10:24.627" v="2931"/>
        <pc:sldMkLst>
          <pc:docMk/>
          <pc:sldMk cId="2914264874" sldId="418"/>
        </pc:sldMkLst>
      </pc:sldChg>
      <pc:sldChg chg="add del">
        <pc:chgData name="Mason, Melanie" userId="2a3c18f1-7451-4bb8-8de0-8c489b58f423" providerId="ADAL" clId="{CEC5FF60-0C38-452B-A7CF-0F2C720EB0D9}" dt="2020-01-08T18:13:21.249" v="2977" actId="47"/>
        <pc:sldMkLst>
          <pc:docMk/>
          <pc:sldMk cId="266804128" sldId="419"/>
        </pc:sldMkLst>
      </pc:sldChg>
      <pc:sldChg chg="addSp delSp modSp add del">
        <pc:chgData name="Mason, Melanie" userId="2a3c18f1-7451-4bb8-8de0-8c489b58f423" providerId="ADAL" clId="{CEC5FF60-0C38-452B-A7CF-0F2C720EB0D9}" dt="2020-01-09T19:28:21.070" v="6944" actId="47"/>
        <pc:sldMkLst>
          <pc:docMk/>
          <pc:sldMk cId="3717631698" sldId="419"/>
        </pc:sldMkLst>
        <pc:spChg chg="mod">
          <ac:chgData name="Mason, Melanie" userId="2a3c18f1-7451-4bb8-8de0-8c489b58f423" providerId="ADAL" clId="{CEC5FF60-0C38-452B-A7CF-0F2C720EB0D9}" dt="2020-01-08T18:17:24.149" v="3075" actId="20577"/>
          <ac:spMkLst>
            <pc:docMk/>
            <pc:sldMk cId="3717631698" sldId="419"/>
            <ac:spMk id="2" creationId="{00000000-0000-0000-0000-000000000000}"/>
          </ac:spMkLst>
        </pc:spChg>
        <pc:grpChg chg="add mod">
          <ac:chgData name="Mason, Melanie" userId="2a3c18f1-7451-4bb8-8de0-8c489b58f423" providerId="ADAL" clId="{CEC5FF60-0C38-452B-A7CF-0F2C720EB0D9}" dt="2020-01-08T18:21:38.949" v="3213" actId="1076"/>
          <ac:grpSpMkLst>
            <pc:docMk/>
            <pc:sldMk cId="3717631698" sldId="419"/>
            <ac:grpSpMk id="9" creationId="{550714DF-0C2E-43D1-B3C0-FD24945C2A98}"/>
          </ac:grpSpMkLst>
        </pc:grpChg>
        <pc:picChg chg="add mod">
          <ac:chgData name="Mason, Melanie" userId="2a3c18f1-7451-4bb8-8de0-8c489b58f423" providerId="ADAL" clId="{CEC5FF60-0C38-452B-A7CF-0F2C720EB0D9}" dt="2020-01-08T18:17:42.809" v="3081" actId="164"/>
          <ac:picMkLst>
            <pc:docMk/>
            <pc:sldMk cId="3717631698" sldId="419"/>
            <ac:picMk id="5" creationId="{E05D5EAE-1A0B-4657-A643-D30868EAC57A}"/>
          </ac:picMkLst>
        </pc:picChg>
        <pc:picChg chg="del">
          <ac:chgData name="Mason, Melanie" userId="2a3c18f1-7451-4bb8-8de0-8c489b58f423" providerId="ADAL" clId="{CEC5FF60-0C38-452B-A7CF-0F2C720EB0D9}" dt="2020-01-08T18:16:34.961" v="3021" actId="478"/>
          <ac:picMkLst>
            <pc:docMk/>
            <pc:sldMk cId="3717631698" sldId="419"/>
            <ac:picMk id="7" creationId="{34361F90-FDC0-4CE3-A938-131B860CF205}"/>
          </ac:picMkLst>
        </pc:picChg>
        <pc:cxnChg chg="add del mod">
          <ac:chgData name="Mason, Melanie" userId="2a3c18f1-7451-4bb8-8de0-8c489b58f423" providerId="ADAL" clId="{CEC5FF60-0C38-452B-A7CF-0F2C720EB0D9}" dt="2020-01-08T18:16:32.059" v="3020" actId="478"/>
          <ac:cxnSpMkLst>
            <pc:docMk/>
            <pc:sldMk cId="3717631698" sldId="419"/>
            <ac:cxnSpMk id="4" creationId="{23F1C3CD-E868-4498-A284-E48FF2AB465C}"/>
          </ac:cxnSpMkLst>
        </pc:cxnChg>
        <pc:cxnChg chg="add mod">
          <ac:chgData name="Mason, Melanie" userId="2a3c18f1-7451-4bb8-8de0-8c489b58f423" providerId="ADAL" clId="{CEC5FF60-0C38-452B-A7CF-0F2C720EB0D9}" dt="2020-01-08T18:17:42.809" v="3081" actId="164"/>
          <ac:cxnSpMkLst>
            <pc:docMk/>
            <pc:sldMk cId="3717631698" sldId="419"/>
            <ac:cxnSpMk id="6" creationId="{45CA6999-D928-4918-9BC1-013B79FF9E9A}"/>
          </ac:cxnSpMkLst>
        </pc:cxnChg>
      </pc:sldChg>
      <pc:sldChg chg="addSp delSp modSp add del">
        <pc:chgData name="Mason, Melanie" userId="2a3c18f1-7451-4bb8-8de0-8c489b58f423" providerId="ADAL" clId="{CEC5FF60-0C38-452B-A7CF-0F2C720EB0D9}" dt="2020-01-09T19:28:23.669" v="6945" actId="47"/>
        <pc:sldMkLst>
          <pc:docMk/>
          <pc:sldMk cId="681174276" sldId="420"/>
        </pc:sldMkLst>
        <pc:spChg chg="mod">
          <ac:chgData name="Mason, Melanie" userId="2a3c18f1-7451-4bb8-8de0-8c489b58f423" providerId="ADAL" clId="{CEC5FF60-0C38-452B-A7CF-0F2C720EB0D9}" dt="2020-01-08T18:18:35.855" v="3136" actId="27636"/>
          <ac:spMkLst>
            <pc:docMk/>
            <pc:sldMk cId="681174276" sldId="420"/>
            <ac:spMk id="2" creationId="{00000000-0000-0000-0000-000000000000}"/>
          </ac:spMkLst>
        </pc:spChg>
        <pc:spChg chg="add mod">
          <ac:chgData name="Mason, Melanie" userId="2a3c18f1-7451-4bb8-8de0-8c489b58f423" providerId="ADAL" clId="{CEC5FF60-0C38-452B-A7CF-0F2C720EB0D9}" dt="2020-01-08T18:19:30.702" v="3190" actId="404"/>
          <ac:spMkLst>
            <pc:docMk/>
            <pc:sldMk cId="681174276" sldId="420"/>
            <ac:spMk id="3" creationId="{E5DFE40A-043D-4CE2-8286-C185B49A75B5}"/>
          </ac:spMkLst>
        </pc:spChg>
        <pc:grpChg chg="add mod">
          <ac:chgData name="Mason, Melanie" userId="2a3c18f1-7451-4bb8-8de0-8c489b58f423" providerId="ADAL" clId="{CEC5FF60-0C38-452B-A7CF-0F2C720EB0D9}" dt="2020-01-08T18:21:34.810" v="3211" actId="164"/>
          <ac:grpSpMkLst>
            <pc:docMk/>
            <pc:sldMk cId="681174276" sldId="420"/>
            <ac:grpSpMk id="10" creationId="{2849333E-8964-4B38-A6FC-8775028103F1}"/>
          </ac:grpSpMkLst>
        </pc:grpChg>
        <pc:picChg chg="add mod">
          <ac:chgData name="Mason, Melanie" userId="2a3c18f1-7451-4bb8-8de0-8c489b58f423" providerId="ADAL" clId="{CEC5FF60-0C38-452B-A7CF-0F2C720EB0D9}" dt="2020-01-08T18:21:34.810" v="3211" actId="164"/>
          <ac:picMkLst>
            <pc:docMk/>
            <pc:sldMk cId="681174276" sldId="420"/>
            <ac:picMk id="6" creationId="{7A975F21-C597-4705-BF29-C8C93153895A}"/>
          </ac:picMkLst>
        </pc:picChg>
        <pc:picChg chg="del mod">
          <ac:chgData name="Mason, Melanie" userId="2a3c18f1-7451-4bb8-8de0-8c489b58f423" providerId="ADAL" clId="{CEC5FF60-0C38-452B-A7CF-0F2C720EB0D9}" dt="2020-01-08T18:20:38.003" v="3193" actId="478"/>
          <ac:picMkLst>
            <pc:docMk/>
            <pc:sldMk cId="681174276" sldId="420"/>
            <ac:picMk id="7" creationId="{34361F90-FDC0-4CE3-A938-131B860CF205}"/>
          </ac:picMkLst>
        </pc:picChg>
        <pc:cxnChg chg="add del mod">
          <ac:chgData name="Mason, Melanie" userId="2a3c18f1-7451-4bb8-8de0-8c489b58f423" providerId="ADAL" clId="{CEC5FF60-0C38-452B-A7CF-0F2C720EB0D9}" dt="2020-01-08T18:20:40.558" v="3194" actId="478"/>
          <ac:cxnSpMkLst>
            <pc:docMk/>
            <pc:sldMk cId="681174276" sldId="420"/>
            <ac:cxnSpMk id="5" creationId="{9D61A1A2-47A0-444D-97FF-35E500653DA2}"/>
          </ac:cxnSpMkLst>
        </pc:cxnChg>
        <pc:cxnChg chg="add mod">
          <ac:chgData name="Mason, Melanie" userId="2a3c18f1-7451-4bb8-8de0-8c489b58f423" providerId="ADAL" clId="{CEC5FF60-0C38-452B-A7CF-0F2C720EB0D9}" dt="2020-01-08T18:21:34.810" v="3211" actId="164"/>
          <ac:cxnSpMkLst>
            <pc:docMk/>
            <pc:sldMk cId="681174276" sldId="420"/>
            <ac:cxnSpMk id="8" creationId="{8D488A80-F64F-4AC2-BEBC-BAB2C661D0EC}"/>
          </ac:cxnSpMkLst>
        </pc:cxnChg>
        <pc:cxnChg chg="add mod">
          <ac:chgData name="Mason, Melanie" userId="2a3c18f1-7451-4bb8-8de0-8c489b58f423" providerId="ADAL" clId="{CEC5FF60-0C38-452B-A7CF-0F2C720EB0D9}" dt="2020-01-08T18:21:34.810" v="3211" actId="164"/>
          <ac:cxnSpMkLst>
            <pc:docMk/>
            <pc:sldMk cId="681174276" sldId="420"/>
            <ac:cxnSpMk id="9" creationId="{D4AAA96E-C082-461C-9A5B-6E245185573F}"/>
          </ac:cxnSpMkLst>
        </pc:cxnChg>
      </pc:sldChg>
      <pc:sldChg chg="add del">
        <pc:chgData name="Mason, Melanie" userId="2a3c18f1-7451-4bb8-8de0-8c489b58f423" providerId="ADAL" clId="{CEC5FF60-0C38-452B-A7CF-0F2C720EB0D9}" dt="2020-01-08T18:13:27.859" v="2978" actId="47"/>
        <pc:sldMkLst>
          <pc:docMk/>
          <pc:sldMk cId="2550352997" sldId="420"/>
        </pc:sldMkLst>
      </pc:sldChg>
      <pc:sldChg chg="addSp delSp modSp add del">
        <pc:chgData name="Mason, Melanie" userId="2a3c18f1-7451-4bb8-8de0-8c489b58f423" providerId="ADAL" clId="{CEC5FF60-0C38-452B-A7CF-0F2C720EB0D9}" dt="2020-01-09T19:28:26.239" v="6946" actId="47"/>
        <pc:sldMkLst>
          <pc:docMk/>
          <pc:sldMk cId="664296083" sldId="421"/>
        </pc:sldMkLst>
        <pc:spChg chg="mod">
          <ac:chgData name="Mason, Melanie" userId="2a3c18f1-7451-4bb8-8de0-8c489b58f423" providerId="ADAL" clId="{CEC5FF60-0C38-452B-A7CF-0F2C720EB0D9}" dt="2020-01-08T18:22:14.231" v="3225" actId="21"/>
          <ac:spMkLst>
            <pc:docMk/>
            <pc:sldMk cId="664296083" sldId="421"/>
            <ac:spMk id="2" creationId="{00000000-0000-0000-0000-000000000000}"/>
          </ac:spMkLst>
        </pc:spChg>
        <pc:spChg chg="add mod">
          <ac:chgData name="Mason, Melanie" userId="2a3c18f1-7451-4bb8-8de0-8c489b58f423" providerId="ADAL" clId="{CEC5FF60-0C38-452B-A7CF-0F2C720EB0D9}" dt="2020-01-08T18:23:21.310" v="3246" actId="164"/>
          <ac:spMkLst>
            <pc:docMk/>
            <pc:sldMk cId="664296083" sldId="421"/>
            <ac:spMk id="6" creationId="{08B0E91D-38AD-425B-969B-FB3470CB1A5C}"/>
          </ac:spMkLst>
        </pc:spChg>
        <pc:spChg chg="add">
          <ac:chgData name="Mason, Melanie" userId="2a3c18f1-7451-4bb8-8de0-8c489b58f423" providerId="ADAL" clId="{CEC5FF60-0C38-452B-A7CF-0F2C720EB0D9}" dt="2020-01-08T18:24:10.404" v="3247"/>
          <ac:spMkLst>
            <pc:docMk/>
            <pc:sldMk cId="664296083" sldId="421"/>
            <ac:spMk id="8" creationId="{4B4AFB51-2844-4DD9-BC3B-98BE0CA5407F}"/>
          </ac:spMkLst>
        </pc:spChg>
        <pc:spChg chg="add">
          <ac:chgData name="Mason, Melanie" userId="2a3c18f1-7451-4bb8-8de0-8c489b58f423" providerId="ADAL" clId="{CEC5FF60-0C38-452B-A7CF-0F2C720EB0D9}" dt="2020-01-08T18:24:11.440" v="3248"/>
          <ac:spMkLst>
            <pc:docMk/>
            <pc:sldMk cId="664296083" sldId="421"/>
            <ac:spMk id="9" creationId="{A9C0E59E-ECEB-4D06-B457-5A6943ACA0BC}"/>
          </ac:spMkLst>
        </pc:spChg>
        <pc:spChg chg="add">
          <ac:chgData name="Mason, Melanie" userId="2a3c18f1-7451-4bb8-8de0-8c489b58f423" providerId="ADAL" clId="{CEC5FF60-0C38-452B-A7CF-0F2C720EB0D9}" dt="2020-01-08T18:24:13.163" v="3249"/>
          <ac:spMkLst>
            <pc:docMk/>
            <pc:sldMk cId="664296083" sldId="421"/>
            <ac:spMk id="10" creationId="{9CB9A278-3071-4113-855D-84749B284706}"/>
          </ac:spMkLst>
        </pc:spChg>
        <pc:grpChg chg="add mod">
          <ac:chgData name="Mason, Melanie" userId="2a3c18f1-7451-4bb8-8de0-8c489b58f423" providerId="ADAL" clId="{CEC5FF60-0C38-452B-A7CF-0F2C720EB0D9}" dt="2020-01-08T18:23:21.310" v="3246" actId="164"/>
          <ac:grpSpMkLst>
            <pc:docMk/>
            <pc:sldMk cId="664296083" sldId="421"/>
            <ac:grpSpMk id="3" creationId="{8897DB0B-05B5-492B-9822-C0268FC97BB7}"/>
          </ac:grpSpMkLst>
        </pc:grpChg>
        <pc:picChg chg="add del mod modCrop">
          <ac:chgData name="Mason, Melanie" userId="2a3c18f1-7451-4bb8-8de0-8c489b58f423" providerId="ADAL" clId="{CEC5FF60-0C38-452B-A7CF-0F2C720EB0D9}" dt="2020-01-08T18:23:21.310" v="3246" actId="164"/>
          <ac:picMkLst>
            <pc:docMk/>
            <pc:sldMk cId="664296083" sldId="421"/>
            <ac:picMk id="4" creationId="{3EC954C4-51A7-4F35-9CB0-5E5FB857DE99}"/>
          </ac:picMkLst>
        </pc:picChg>
        <pc:picChg chg="del">
          <ac:chgData name="Mason, Melanie" userId="2a3c18f1-7451-4bb8-8de0-8c489b58f423" providerId="ADAL" clId="{CEC5FF60-0C38-452B-A7CF-0F2C720EB0D9}" dt="2020-01-08T18:22:15.768" v="3226" actId="478"/>
          <ac:picMkLst>
            <pc:docMk/>
            <pc:sldMk cId="664296083" sldId="421"/>
            <ac:picMk id="7" creationId="{34361F90-FDC0-4CE3-A938-131B860CF205}"/>
          </ac:picMkLst>
        </pc:picChg>
        <pc:cxnChg chg="add mod">
          <ac:chgData name="Mason, Melanie" userId="2a3c18f1-7451-4bb8-8de0-8c489b58f423" providerId="ADAL" clId="{CEC5FF60-0C38-452B-A7CF-0F2C720EB0D9}" dt="2020-01-08T18:23:21.310" v="3246" actId="164"/>
          <ac:cxnSpMkLst>
            <pc:docMk/>
            <pc:sldMk cId="664296083" sldId="421"/>
            <ac:cxnSpMk id="5" creationId="{F983899F-B37D-4A51-BA71-5813FD36FBA9}"/>
          </ac:cxnSpMkLst>
        </pc:cxnChg>
      </pc:sldChg>
      <pc:sldChg chg="addSp delSp modSp add">
        <pc:chgData name="Mason, Melanie" userId="2a3c18f1-7451-4bb8-8de0-8c489b58f423" providerId="ADAL" clId="{CEC5FF60-0C38-452B-A7CF-0F2C720EB0D9}" dt="2020-01-09T19:30:44.821" v="7006" actId="6549"/>
        <pc:sldMkLst>
          <pc:docMk/>
          <pc:sldMk cId="1264983064" sldId="422"/>
        </pc:sldMkLst>
        <pc:spChg chg="mod">
          <ac:chgData name="Mason, Melanie" userId="2a3c18f1-7451-4bb8-8de0-8c489b58f423" providerId="ADAL" clId="{CEC5FF60-0C38-452B-A7CF-0F2C720EB0D9}" dt="2020-01-09T19:30:44.821" v="7006" actId="6549"/>
          <ac:spMkLst>
            <pc:docMk/>
            <pc:sldMk cId="1264983064" sldId="422"/>
            <ac:spMk id="2" creationId="{00000000-0000-0000-0000-000000000000}"/>
          </ac:spMkLst>
        </pc:spChg>
        <pc:spChg chg="add mod">
          <ac:chgData name="Mason, Melanie" userId="2a3c18f1-7451-4bb8-8de0-8c489b58f423" providerId="ADAL" clId="{CEC5FF60-0C38-452B-A7CF-0F2C720EB0D9}" dt="2020-01-08T19:15:17.169" v="4534" actId="6549"/>
          <ac:spMkLst>
            <pc:docMk/>
            <pc:sldMk cId="1264983064" sldId="422"/>
            <ac:spMk id="8" creationId="{A22A28F1-84F2-4681-BCC8-CFCFD058850E}"/>
          </ac:spMkLst>
        </pc:spChg>
        <pc:spChg chg="add del">
          <ac:chgData name="Mason, Melanie" userId="2a3c18f1-7451-4bb8-8de0-8c489b58f423" providerId="ADAL" clId="{CEC5FF60-0C38-452B-A7CF-0F2C720EB0D9}" dt="2020-01-08T19:15:02.573" v="4521" actId="478"/>
          <ac:spMkLst>
            <pc:docMk/>
            <pc:sldMk cId="1264983064" sldId="422"/>
            <ac:spMk id="9" creationId="{A07E0B2F-9907-4870-85D4-DFA2131392AD}"/>
          </ac:spMkLst>
        </pc:spChg>
        <pc:grpChg chg="del">
          <ac:chgData name="Mason, Melanie" userId="2a3c18f1-7451-4bb8-8de0-8c489b58f423" providerId="ADAL" clId="{CEC5FF60-0C38-452B-A7CF-0F2C720EB0D9}" dt="2020-01-08T18:25:28.506" v="3345" actId="478"/>
          <ac:grpSpMkLst>
            <pc:docMk/>
            <pc:sldMk cId="1264983064" sldId="422"/>
            <ac:grpSpMk id="3" creationId="{8897DB0B-05B5-492B-9822-C0268FC97BB7}"/>
          </ac:grpSpMkLst>
        </pc:grpChg>
        <pc:picChg chg="add del mod">
          <ac:chgData name="Mason, Melanie" userId="2a3c18f1-7451-4bb8-8de0-8c489b58f423" providerId="ADAL" clId="{CEC5FF60-0C38-452B-A7CF-0F2C720EB0D9}" dt="2020-01-08T19:15:00.473" v="4520" actId="478"/>
          <ac:picMkLst>
            <pc:docMk/>
            <pc:sldMk cId="1264983064" sldId="422"/>
            <ac:picMk id="7" creationId="{917D5472-4440-4BAC-8C3B-87F0C5E61F50}"/>
          </ac:picMkLst>
        </pc:picChg>
      </pc:sldChg>
      <pc:sldChg chg="addSp delSp modSp add">
        <pc:chgData name="Mason, Melanie" userId="2a3c18f1-7451-4bb8-8de0-8c489b58f423" providerId="ADAL" clId="{CEC5FF60-0C38-452B-A7CF-0F2C720EB0D9}" dt="2020-01-09T20:32:48.832" v="8550" actId="20577"/>
        <pc:sldMkLst>
          <pc:docMk/>
          <pc:sldMk cId="4106557956" sldId="423"/>
        </pc:sldMkLst>
        <pc:spChg chg="mod">
          <ac:chgData name="Mason, Melanie" userId="2a3c18f1-7451-4bb8-8de0-8c489b58f423" providerId="ADAL" clId="{CEC5FF60-0C38-452B-A7CF-0F2C720EB0D9}" dt="2020-01-09T20:32:48.832" v="8550" actId="20577"/>
          <ac:spMkLst>
            <pc:docMk/>
            <pc:sldMk cId="4106557956" sldId="423"/>
            <ac:spMk id="2" creationId="{00000000-0000-0000-0000-000000000000}"/>
          </ac:spMkLst>
        </pc:spChg>
        <pc:grpChg chg="del">
          <ac:chgData name="Mason, Melanie" userId="2a3c18f1-7451-4bb8-8de0-8c489b58f423" providerId="ADAL" clId="{CEC5FF60-0C38-452B-A7CF-0F2C720EB0D9}" dt="2020-01-08T18:26:24.044" v="3425" actId="478"/>
          <ac:grpSpMkLst>
            <pc:docMk/>
            <pc:sldMk cId="4106557956" sldId="423"/>
            <ac:grpSpMk id="3" creationId="{8897DB0B-05B5-492B-9822-C0268FC97BB7}"/>
          </ac:grpSpMkLst>
        </pc:grpChg>
        <pc:picChg chg="add">
          <ac:chgData name="Mason, Melanie" userId="2a3c18f1-7451-4bb8-8de0-8c489b58f423" providerId="ADAL" clId="{CEC5FF60-0C38-452B-A7CF-0F2C720EB0D9}" dt="2020-01-08T18:26:24.781" v="3426"/>
          <ac:picMkLst>
            <pc:docMk/>
            <pc:sldMk cId="4106557956" sldId="423"/>
            <ac:picMk id="7" creationId="{DE06513C-9ED6-4B85-866E-9DB59B24252D}"/>
          </ac:picMkLst>
        </pc:picChg>
      </pc:sldChg>
      <pc:sldChg chg="addSp delSp modSp add">
        <pc:chgData name="Mason, Melanie" userId="2a3c18f1-7451-4bb8-8de0-8c489b58f423" providerId="ADAL" clId="{CEC5FF60-0C38-452B-A7CF-0F2C720EB0D9}" dt="2020-01-09T20:08:37.872" v="8036" actId="20577"/>
        <pc:sldMkLst>
          <pc:docMk/>
          <pc:sldMk cId="1754239471" sldId="424"/>
        </pc:sldMkLst>
        <pc:spChg chg="mod">
          <ac:chgData name="Mason, Melanie" userId="2a3c18f1-7451-4bb8-8de0-8c489b58f423" providerId="ADAL" clId="{CEC5FF60-0C38-452B-A7CF-0F2C720EB0D9}" dt="2020-01-09T20:08:37.872" v="8036" actId="20577"/>
          <ac:spMkLst>
            <pc:docMk/>
            <pc:sldMk cId="1754239471" sldId="424"/>
            <ac:spMk id="2" creationId="{00000000-0000-0000-0000-000000000000}"/>
          </ac:spMkLst>
        </pc:spChg>
        <pc:spChg chg="add mod">
          <ac:chgData name="Mason, Melanie" userId="2a3c18f1-7451-4bb8-8de0-8c489b58f423" providerId="ADAL" clId="{CEC5FF60-0C38-452B-A7CF-0F2C720EB0D9}" dt="2020-01-09T20:06:18.802" v="7954" actId="20577"/>
          <ac:spMkLst>
            <pc:docMk/>
            <pc:sldMk cId="1754239471" sldId="424"/>
            <ac:spMk id="3" creationId="{AD2DCD1F-88A5-417E-9634-4F36D5D12051}"/>
          </ac:spMkLst>
        </pc:spChg>
        <pc:grpChg chg="del">
          <ac:chgData name="Mason, Melanie" userId="2a3c18f1-7451-4bb8-8de0-8c489b58f423" providerId="ADAL" clId="{CEC5FF60-0C38-452B-A7CF-0F2C720EB0D9}" dt="2020-01-08T18:27:18.155" v="3502" actId="478"/>
          <ac:grpSpMkLst>
            <pc:docMk/>
            <pc:sldMk cId="1754239471" sldId="424"/>
            <ac:grpSpMk id="3" creationId="{8897DB0B-05B5-492B-9822-C0268FC97BB7}"/>
          </ac:grpSpMkLst>
        </pc:grpChg>
        <pc:picChg chg="add mod">
          <ac:chgData name="Mason, Melanie" userId="2a3c18f1-7451-4bb8-8de0-8c489b58f423" providerId="ADAL" clId="{CEC5FF60-0C38-452B-A7CF-0F2C720EB0D9}" dt="2020-01-09T20:05:10.056" v="7893" actId="1076"/>
          <ac:picMkLst>
            <pc:docMk/>
            <pc:sldMk cId="1754239471" sldId="424"/>
            <ac:picMk id="7" creationId="{33DD9C17-5545-49C5-BA85-C2C8F427BE86}"/>
          </ac:picMkLst>
        </pc:picChg>
        <pc:picChg chg="add del">
          <ac:chgData name="Mason, Melanie" userId="2a3c18f1-7451-4bb8-8de0-8c489b58f423" providerId="ADAL" clId="{CEC5FF60-0C38-452B-A7CF-0F2C720EB0D9}" dt="2020-01-08T18:27:56.821" v="3514" actId="478"/>
          <ac:picMkLst>
            <pc:docMk/>
            <pc:sldMk cId="1754239471" sldId="424"/>
            <ac:picMk id="8" creationId="{C9D4CEC6-E6E2-4D76-8626-F98C9BD06571}"/>
          </ac:picMkLst>
        </pc:picChg>
        <pc:picChg chg="add del">
          <ac:chgData name="Mason, Melanie" userId="2a3c18f1-7451-4bb8-8de0-8c489b58f423" providerId="ADAL" clId="{CEC5FF60-0C38-452B-A7CF-0F2C720EB0D9}" dt="2020-01-08T18:27:56.413" v="3513" actId="478"/>
          <ac:picMkLst>
            <pc:docMk/>
            <pc:sldMk cId="1754239471" sldId="424"/>
            <ac:picMk id="9" creationId="{70EECEF4-84A1-4570-AB1B-6CEC78061CE2}"/>
          </ac:picMkLst>
        </pc:picChg>
        <pc:picChg chg="add del">
          <ac:chgData name="Mason, Melanie" userId="2a3c18f1-7451-4bb8-8de0-8c489b58f423" providerId="ADAL" clId="{CEC5FF60-0C38-452B-A7CF-0F2C720EB0D9}" dt="2020-01-08T18:27:55.285" v="3512" actId="478"/>
          <ac:picMkLst>
            <pc:docMk/>
            <pc:sldMk cId="1754239471" sldId="424"/>
            <ac:picMk id="10" creationId="{E1084DDA-B008-4D96-8FB9-1D87AC7B014F}"/>
          </ac:picMkLst>
        </pc:picChg>
      </pc:sldChg>
      <pc:sldChg chg="addSp delSp modSp add">
        <pc:chgData name="Mason, Melanie" userId="2a3c18f1-7451-4bb8-8de0-8c489b58f423" providerId="ADAL" clId="{CEC5FF60-0C38-452B-A7CF-0F2C720EB0D9}" dt="2020-01-09T20:38:02.514" v="8694" actId="20577"/>
        <pc:sldMkLst>
          <pc:docMk/>
          <pc:sldMk cId="2326408450" sldId="425"/>
        </pc:sldMkLst>
        <pc:spChg chg="mod">
          <ac:chgData name="Mason, Melanie" userId="2a3c18f1-7451-4bb8-8de0-8c489b58f423" providerId="ADAL" clId="{CEC5FF60-0C38-452B-A7CF-0F2C720EB0D9}" dt="2020-01-09T20:36:55.175" v="8634" actId="20577"/>
          <ac:spMkLst>
            <pc:docMk/>
            <pc:sldMk cId="2326408450" sldId="425"/>
            <ac:spMk id="2" creationId="{00000000-0000-0000-0000-000000000000}"/>
          </ac:spMkLst>
        </pc:spChg>
        <pc:spChg chg="add mod">
          <ac:chgData name="Mason, Melanie" userId="2a3c18f1-7451-4bb8-8de0-8c489b58f423" providerId="ADAL" clId="{CEC5FF60-0C38-452B-A7CF-0F2C720EB0D9}" dt="2020-01-09T20:38:02.514" v="8694" actId="20577"/>
          <ac:spMkLst>
            <pc:docMk/>
            <pc:sldMk cId="2326408450" sldId="425"/>
            <ac:spMk id="6" creationId="{1249085B-130C-4B40-A52C-5176EC34A984}"/>
          </ac:spMkLst>
        </pc:spChg>
        <pc:spChg chg="add mod">
          <ac:chgData name="Mason, Melanie" userId="2a3c18f1-7451-4bb8-8de0-8c489b58f423" providerId="ADAL" clId="{CEC5FF60-0C38-452B-A7CF-0F2C720EB0D9}" dt="2020-01-08T18:38:51.611" v="4226" actId="164"/>
          <ac:spMkLst>
            <pc:docMk/>
            <pc:sldMk cId="2326408450" sldId="425"/>
            <ac:spMk id="9" creationId="{5999962B-09E7-40B8-BCF7-0D82FB5522B8}"/>
          </ac:spMkLst>
        </pc:spChg>
        <pc:spChg chg="add mod">
          <ac:chgData name="Mason, Melanie" userId="2a3c18f1-7451-4bb8-8de0-8c489b58f423" providerId="ADAL" clId="{CEC5FF60-0C38-452B-A7CF-0F2C720EB0D9}" dt="2020-01-08T18:38:51.611" v="4226" actId="164"/>
          <ac:spMkLst>
            <pc:docMk/>
            <pc:sldMk cId="2326408450" sldId="425"/>
            <ac:spMk id="10" creationId="{A5010C6B-300D-43A1-BE5E-753715DDF3FA}"/>
          </ac:spMkLst>
        </pc:spChg>
        <pc:grpChg chg="add mod">
          <ac:chgData name="Mason, Melanie" userId="2a3c18f1-7451-4bb8-8de0-8c489b58f423" providerId="ADAL" clId="{CEC5FF60-0C38-452B-A7CF-0F2C720EB0D9}" dt="2020-01-08T19:17:02.115" v="4539" actId="1076"/>
          <ac:grpSpMkLst>
            <pc:docMk/>
            <pc:sldMk cId="2326408450" sldId="425"/>
            <ac:grpSpMk id="3" creationId="{18B7CD0A-EFED-455A-AA5F-34653651A337}"/>
          </ac:grpSpMkLst>
        </pc:grpChg>
        <pc:picChg chg="add del mod">
          <ac:chgData name="Mason, Melanie" userId="2a3c18f1-7451-4bb8-8de0-8c489b58f423" providerId="ADAL" clId="{CEC5FF60-0C38-452B-A7CF-0F2C720EB0D9}" dt="2020-01-08T18:34:45.943" v="3857" actId="478"/>
          <ac:picMkLst>
            <pc:docMk/>
            <pc:sldMk cId="2326408450" sldId="425"/>
            <ac:picMk id="4" creationId="{F04EBDDE-276D-4F7A-B4F1-907368F93600}"/>
          </ac:picMkLst>
        </pc:picChg>
        <pc:picChg chg="add del">
          <ac:chgData name="Mason, Melanie" userId="2a3c18f1-7451-4bb8-8de0-8c489b58f423" providerId="ADAL" clId="{CEC5FF60-0C38-452B-A7CF-0F2C720EB0D9}" dt="2020-01-08T18:35:56.362" v="3937" actId="478"/>
          <ac:picMkLst>
            <pc:docMk/>
            <pc:sldMk cId="2326408450" sldId="425"/>
            <ac:picMk id="5" creationId="{EE477624-DF76-47A3-94FB-078A4D8CDFE0}"/>
          </ac:picMkLst>
        </pc:picChg>
        <pc:picChg chg="del">
          <ac:chgData name="Mason, Melanie" userId="2a3c18f1-7451-4bb8-8de0-8c489b58f423" providerId="ADAL" clId="{CEC5FF60-0C38-452B-A7CF-0F2C720EB0D9}" dt="2020-01-08T18:28:43.252" v="3518" actId="478"/>
          <ac:picMkLst>
            <pc:docMk/>
            <pc:sldMk cId="2326408450" sldId="425"/>
            <ac:picMk id="7" creationId="{33DD9C17-5545-49C5-BA85-C2C8F427BE86}"/>
          </ac:picMkLst>
        </pc:picChg>
        <pc:picChg chg="add mod">
          <ac:chgData name="Mason, Melanie" userId="2a3c18f1-7451-4bb8-8de0-8c489b58f423" providerId="ADAL" clId="{CEC5FF60-0C38-452B-A7CF-0F2C720EB0D9}" dt="2020-01-08T18:38:51.611" v="4226" actId="164"/>
          <ac:picMkLst>
            <pc:docMk/>
            <pc:sldMk cId="2326408450" sldId="425"/>
            <ac:picMk id="8" creationId="{E541183E-F52A-4257-8843-DC0AB5CEBE7B}"/>
          </ac:picMkLst>
        </pc:picChg>
        <pc:cxnChg chg="add mod">
          <ac:chgData name="Mason, Melanie" userId="2a3c18f1-7451-4bb8-8de0-8c489b58f423" providerId="ADAL" clId="{CEC5FF60-0C38-452B-A7CF-0F2C720EB0D9}" dt="2020-01-08T18:38:51.611" v="4226" actId="164"/>
          <ac:cxnSpMkLst>
            <pc:docMk/>
            <pc:sldMk cId="2326408450" sldId="425"/>
            <ac:cxnSpMk id="11" creationId="{5663F782-E1FC-4B80-8244-0EE3A8AD5EC4}"/>
          </ac:cxnSpMkLst>
        </pc:cxnChg>
      </pc:sldChg>
      <pc:sldChg chg="addSp delSp modSp add ord">
        <pc:chgData name="Mason, Melanie" userId="2a3c18f1-7451-4bb8-8de0-8c489b58f423" providerId="ADAL" clId="{CEC5FF60-0C38-452B-A7CF-0F2C720EB0D9}" dt="2020-01-09T20:35:13.728" v="8629" actId="6549"/>
        <pc:sldMkLst>
          <pc:docMk/>
          <pc:sldMk cId="2266302205" sldId="426"/>
        </pc:sldMkLst>
        <pc:spChg chg="mod">
          <ac:chgData name="Mason, Melanie" userId="2a3c18f1-7451-4bb8-8de0-8c489b58f423" providerId="ADAL" clId="{CEC5FF60-0C38-452B-A7CF-0F2C720EB0D9}" dt="2020-01-09T20:06:35.207" v="7963" actId="20577"/>
          <ac:spMkLst>
            <pc:docMk/>
            <pc:sldMk cId="2266302205" sldId="426"/>
            <ac:spMk id="2" creationId="{00000000-0000-0000-0000-000000000000}"/>
          </ac:spMkLst>
        </pc:spChg>
        <pc:spChg chg="add del mod">
          <ac:chgData name="Mason, Melanie" userId="2a3c18f1-7451-4bb8-8de0-8c489b58f423" providerId="ADAL" clId="{CEC5FF60-0C38-452B-A7CF-0F2C720EB0D9}" dt="2020-01-09T20:10:39.771" v="8051" actId="478"/>
          <ac:spMkLst>
            <pc:docMk/>
            <pc:sldMk cId="2266302205" sldId="426"/>
            <ac:spMk id="5" creationId="{59613D65-7B40-4188-87BE-18ACF947D7BF}"/>
          </ac:spMkLst>
        </pc:spChg>
        <pc:spChg chg="add mod">
          <ac:chgData name="Mason, Melanie" userId="2a3c18f1-7451-4bb8-8de0-8c489b58f423" providerId="ADAL" clId="{CEC5FF60-0C38-452B-A7CF-0F2C720EB0D9}" dt="2020-01-09T20:35:13.728" v="8629" actId="6549"/>
          <ac:spMkLst>
            <pc:docMk/>
            <pc:sldMk cId="2266302205" sldId="426"/>
            <ac:spMk id="6" creationId="{04F6C67E-297F-4AA4-BD59-08ECEFEC2E27}"/>
          </ac:spMkLst>
        </pc:spChg>
        <pc:picChg chg="add mod">
          <ac:chgData name="Mason, Melanie" userId="2a3c18f1-7451-4bb8-8de0-8c489b58f423" providerId="ADAL" clId="{CEC5FF60-0C38-452B-A7CF-0F2C720EB0D9}" dt="2020-01-09T20:10:51.315" v="8058" actId="1076"/>
          <ac:picMkLst>
            <pc:docMk/>
            <pc:sldMk cId="2266302205" sldId="426"/>
            <ac:picMk id="4" creationId="{6814678F-7221-400B-8FF6-D21050EF0E55}"/>
          </ac:picMkLst>
        </pc:picChg>
        <pc:picChg chg="del">
          <ac:chgData name="Mason, Melanie" userId="2a3c18f1-7451-4bb8-8de0-8c489b58f423" providerId="ADAL" clId="{CEC5FF60-0C38-452B-A7CF-0F2C720EB0D9}" dt="2020-01-08T18:41:36.682" v="4301" actId="478"/>
          <ac:picMkLst>
            <pc:docMk/>
            <pc:sldMk cId="2266302205" sldId="426"/>
            <ac:picMk id="7" creationId="{33DD9C17-5545-49C5-BA85-C2C8F427BE86}"/>
          </ac:picMkLst>
        </pc:picChg>
      </pc:sldChg>
      <pc:sldChg chg="modSp add del">
        <pc:chgData name="Mason, Melanie" userId="2a3c18f1-7451-4bb8-8de0-8c489b58f423" providerId="ADAL" clId="{CEC5FF60-0C38-452B-A7CF-0F2C720EB0D9}" dt="2020-01-08T18:42:45.017" v="4311" actId="47"/>
        <pc:sldMkLst>
          <pc:docMk/>
          <pc:sldMk cId="2878448549" sldId="427"/>
        </pc:sldMkLst>
        <pc:spChg chg="mod">
          <ac:chgData name="Mason, Melanie" userId="2a3c18f1-7451-4bb8-8de0-8c489b58f423" providerId="ADAL" clId="{CEC5FF60-0C38-452B-A7CF-0F2C720EB0D9}" dt="2020-01-08T18:42:34.007" v="4310" actId="6549"/>
          <ac:spMkLst>
            <pc:docMk/>
            <pc:sldMk cId="2878448549" sldId="427"/>
            <ac:spMk id="2" creationId="{00000000-0000-0000-0000-000000000000}"/>
          </ac:spMkLst>
        </pc:spChg>
      </pc:sldChg>
      <pc:sldChg chg="addSp delSp modSp add">
        <pc:chgData name="Mason, Melanie" userId="2a3c18f1-7451-4bb8-8de0-8c489b58f423" providerId="ADAL" clId="{CEC5FF60-0C38-452B-A7CF-0F2C720EB0D9}" dt="2020-01-09T20:11:20.398" v="8074" actId="27636"/>
        <pc:sldMkLst>
          <pc:docMk/>
          <pc:sldMk cId="2884434905" sldId="427"/>
        </pc:sldMkLst>
        <pc:spChg chg="mod">
          <ac:chgData name="Mason, Melanie" userId="2a3c18f1-7451-4bb8-8de0-8c489b58f423" providerId="ADAL" clId="{CEC5FF60-0C38-452B-A7CF-0F2C720EB0D9}" dt="2020-01-09T20:11:20.398" v="8074" actId="27636"/>
          <ac:spMkLst>
            <pc:docMk/>
            <pc:sldMk cId="2884434905" sldId="427"/>
            <ac:spMk id="2" creationId="{00000000-0000-0000-0000-000000000000}"/>
          </ac:spMkLst>
        </pc:spChg>
        <pc:spChg chg="add del mod">
          <ac:chgData name="Mason, Melanie" userId="2a3c18f1-7451-4bb8-8de0-8c489b58f423" providerId="ADAL" clId="{CEC5FF60-0C38-452B-A7CF-0F2C720EB0D9}" dt="2020-01-08T18:43:26.601" v="4361" actId="478"/>
          <ac:spMkLst>
            <pc:docMk/>
            <pc:sldMk cId="2884434905" sldId="427"/>
            <ac:spMk id="5" creationId="{A0955E88-30FF-47D6-B92F-6FD503AFF57B}"/>
          </ac:spMkLst>
        </pc:spChg>
        <pc:spChg chg="del">
          <ac:chgData name="Mason, Melanie" userId="2a3c18f1-7451-4bb8-8de0-8c489b58f423" providerId="ADAL" clId="{CEC5FF60-0C38-452B-A7CF-0F2C720EB0D9}" dt="2020-01-08T18:43:23.121" v="4359" actId="478"/>
          <ac:spMkLst>
            <pc:docMk/>
            <pc:sldMk cId="2884434905" sldId="427"/>
            <ac:spMk id="6" creationId="{1249085B-130C-4B40-A52C-5176EC34A984}"/>
          </ac:spMkLst>
        </pc:spChg>
        <pc:spChg chg="add del mod">
          <ac:chgData name="Mason, Melanie" userId="2a3c18f1-7451-4bb8-8de0-8c489b58f423" providerId="ADAL" clId="{CEC5FF60-0C38-452B-A7CF-0F2C720EB0D9}" dt="2020-01-08T19:18:59.369" v="4610" actId="478"/>
          <ac:spMkLst>
            <pc:docMk/>
            <pc:sldMk cId="2884434905" sldId="427"/>
            <ac:spMk id="7" creationId="{42E342FF-3B39-491E-97B5-046063E1BD8D}"/>
          </ac:spMkLst>
        </pc:spChg>
        <pc:spChg chg="add mod">
          <ac:chgData name="Mason, Melanie" userId="2a3c18f1-7451-4bb8-8de0-8c489b58f423" providerId="ADAL" clId="{CEC5FF60-0C38-452B-A7CF-0F2C720EB0D9}" dt="2020-01-09T19:36:29.510" v="7192" actId="6549"/>
          <ac:spMkLst>
            <pc:docMk/>
            <pc:sldMk cId="2884434905" sldId="427"/>
            <ac:spMk id="13" creationId="{49E7EA5F-E1A4-4113-A3BC-4B2539B0BCB1}"/>
          </ac:spMkLst>
        </pc:spChg>
        <pc:grpChg chg="del">
          <ac:chgData name="Mason, Melanie" userId="2a3c18f1-7451-4bb8-8de0-8c489b58f423" providerId="ADAL" clId="{CEC5FF60-0C38-452B-A7CF-0F2C720EB0D9}" dt="2020-01-08T18:43:19.938" v="4358" actId="478"/>
          <ac:grpSpMkLst>
            <pc:docMk/>
            <pc:sldMk cId="2884434905" sldId="427"/>
            <ac:grpSpMk id="3" creationId="{18B7CD0A-EFED-455A-AA5F-34653651A337}"/>
          </ac:grpSpMkLst>
        </pc:grpChg>
        <pc:picChg chg="add mod">
          <ac:chgData name="Mason, Melanie" userId="2a3c18f1-7451-4bb8-8de0-8c489b58f423" providerId="ADAL" clId="{CEC5FF60-0C38-452B-A7CF-0F2C720EB0D9}" dt="2020-01-08T19:19:10.533" v="4623" actId="1038"/>
          <ac:picMkLst>
            <pc:docMk/>
            <pc:sldMk cId="2884434905" sldId="427"/>
            <ac:picMk id="12" creationId="{E513B826-A023-46AF-9380-3886D27A56EE}"/>
          </ac:picMkLst>
        </pc:picChg>
      </pc:sldChg>
      <pc:sldChg chg="addSp delSp modSp add">
        <pc:chgData name="Mason, Melanie" userId="2a3c18f1-7451-4bb8-8de0-8c489b58f423" providerId="ADAL" clId="{CEC5FF60-0C38-452B-A7CF-0F2C720EB0D9}" dt="2020-01-09T20:11:29.226" v="8083" actId="20577"/>
        <pc:sldMkLst>
          <pc:docMk/>
          <pc:sldMk cId="504312033" sldId="428"/>
        </pc:sldMkLst>
        <pc:spChg chg="mod">
          <ac:chgData name="Mason, Melanie" userId="2a3c18f1-7451-4bb8-8de0-8c489b58f423" providerId="ADAL" clId="{CEC5FF60-0C38-452B-A7CF-0F2C720EB0D9}" dt="2020-01-09T20:11:29.226" v="8083" actId="20577"/>
          <ac:spMkLst>
            <pc:docMk/>
            <pc:sldMk cId="504312033" sldId="428"/>
            <ac:spMk id="2" creationId="{00000000-0000-0000-0000-000000000000}"/>
          </ac:spMkLst>
        </pc:spChg>
        <pc:spChg chg="add del mod">
          <ac:chgData name="Mason, Melanie" userId="2a3c18f1-7451-4bb8-8de0-8c489b58f423" providerId="ADAL" clId="{CEC5FF60-0C38-452B-A7CF-0F2C720EB0D9}" dt="2020-01-08T18:44:50.600" v="4428" actId="478"/>
          <ac:spMkLst>
            <pc:docMk/>
            <pc:sldMk cId="504312033" sldId="428"/>
            <ac:spMk id="5" creationId="{8DCC3AFF-462F-4EBD-A465-E58111C6CC4E}"/>
          </ac:spMkLst>
        </pc:spChg>
        <pc:spChg chg="del">
          <ac:chgData name="Mason, Melanie" userId="2a3c18f1-7451-4bb8-8de0-8c489b58f423" providerId="ADAL" clId="{CEC5FF60-0C38-452B-A7CF-0F2C720EB0D9}" dt="2020-01-08T18:44:35.923" v="4420" actId="478"/>
          <ac:spMkLst>
            <pc:docMk/>
            <pc:sldMk cId="504312033" sldId="428"/>
            <ac:spMk id="6" creationId="{1249085B-130C-4B40-A52C-5176EC34A984}"/>
          </ac:spMkLst>
        </pc:spChg>
        <pc:grpChg chg="del mod">
          <ac:chgData name="Mason, Melanie" userId="2a3c18f1-7451-4bb8-8de0-8c489b58f423" providerId="ADAL" clId="{CEC5FF60-0C38-452B-A7CF-0F2C720EB0D9}" dt="2020-01-08T18:44:34.230" v="4419" actId="478"/>
          <ac:grpSpMkLst>
            <pc:docMk/>
            <pc:sldMk cId="504312033" sldId="428"/>
            <ac:grpSpMk id="3" creationId="{18B7CD0A-EFED-455A-AA5F-34653651A337}"/>
          </ac:grpSpMkLst>
        </pc:grpChg>
        <pc:grpChg chg="add mod">
          <ac:chgData name="Mason, Melanie" userId="2a3c18f1-7451-4bb8-8de0-8c489b58f423" providerId="ADAL" clId="{CEC5FF60-0C38-452B-A7CF-0F2C720EB0D9}" dt="2020-01-08T18:46:47.732" v="4497" actId="164"/>
          <ac:grpSpMkLst>
            <pc:docMk/>
            <pc:sldMk cId="504312033" sldId="428"/>
            <ac:grpSpMk id="7" creationId="{CA3DE66D-756D-4A51-A2D2-5321450DF3EF}"/>
          </ac:grpSpMkLst>
        </pc:grpChg>
        <pc:picChg chg="add mod">
          <ac:chgData name="Mason, Melanie" userId="2a3c18f1-7451-4bb8-8de0-8c489b58f423" providerId="ADAL" clId="{CEC5FF60-0C38-452B-A7CF-0F2C720EB0D9}" dt="2020-01-08T18:46:47.732" v="4497" actId="164"/>
          <ac:picMkLst>
            <pc:docMk/>
            <pc:sldMk cId="504312033" sldId="428"/>
            <ac:picMk id="12" creationId="{8D32B849-472D-47C2-A9A4-3AD8DC4FBE47}"/>
          </ac:picMkLst>
        </pc:picChg>
        <pc:cxnChg chg="add mod">
          <ac:chgData name="Mason, Melanie" userId="2a3c18f1-7451-4bb8-8de0-8c489b58f423" providerId="ADAL" clId="{CEC5FF60-0C38-452B-A7CF-0F2C720EB0D9}" dt="2020-01-08T18:46:47.732" v="4497" actId="164"/>
          <ac:cxnSpMkLst>
            <pc:docMk/>
            <pc:sldMk cId="504312033" sldId="428"/>
            <ac:cxnSpMk id="13" creationId="{65B2307D-2977-4A34-9C22-53E6949CDBF8}"/>
          </ac:cxnSpMkLst>
        </pc:cxnChg>
      </pc:sldChg>
      <pc:sldChg chg="add del">
        <pc:chgData name="Mason, Melanie" userId="2a3c18f1-7451-4bb8-8de0-8c489b58f423" providerId="ADAL" clId="{CEC5FF60-0C38-452B-A7CF-0F2C720EB0D9}" dt="2020-01-08T18:40:00.060" v="4235" actId="47"/>
        <pc:sldMkLst>
          <pc:docMk/>
          <pc:sldMk cId="3319943813" sldId="428"/>
        </pc:sldMkLst>
      </pc:sldChg>
      <pc:sldChg chg="addSp delSp modSp add">
        <pc:chgData name="Mason, Melanie" userId="2a3c18f1-7451-4bb8-8de0-8c489b58f423" providerId="ADAL" clId="{CEC5FF60-0C38-452B-A7CF-0F2C720EB0D9}" dt="2020-01-09T20:11:33.507" v="8092" actId="20577"/>
        <pc:sldMkLst>
          <pc:docMk/>
          <pc:sldMk cId="2961688717" sldId="429"/>
        </pc:sldMkLst>
        <pc:spChg chg="mod">
          <ac:chgData name="Mason, Melanie" userId="2a3c18f1-7451-4bb8-8de0-8c489b58f423" providerId="ADAL" clId="{CEC5FF60-0C38-452B-A7CF-0F2C720EB0D9}" dt="2020-01-09T20:11:33.507" v="8092" actId="20577"/>
          <ac:spMkLst>
            <pc:docMk/>
            <pc:sldMk cId="2961688717" sldId="429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8T18:46:10.286" v="4489" actId="20577"/>
          <ac:spMkLst>
            <pc:docMk/>
            <pc:sldMk cId="2961688717" sldId="429"/>
            <ac:spMk id="6" creationId="{1249085B-130C-4B40-A52C-5176EC34A984}"/>
          </ac:spMkLst>
        </pc:spChg>
        <pc:spChg chg="add mod">
          <ac:chgData name="Mason, Melanie" userId="2a3c18f1-7451-4bb8-8de0-8c489b58f423" providerId="ADAL" clId="{CEC5FF60-0C38-452B-A7CF-0F2C720EB0D9}" dt="2020-01-08T18:46:37.869" v="4494" actId="164"/>
          <ac:spMkLst>
            <pc:docMk/>
            <pc:sldMk cId="2961688717" sldId="429"/>
            <ac:spMk id="13" creationId="{E87AEFF8-A17D-4F77-85AE-59033F4A66C9}"/>
          </ac:spMkLst>
        </pc:spChg>
        <pc:grpChg chg="del">
          <ac:chgData name="Mason, Melanie" userId="2a3c18f1-7451-4bb8-8de0-8c489b58f423" providerId="ADAL" clId="{CEC5FF60-0C38-452B-A7CF-0F2C720EB0D9}" dt="2020-01-08T18:45:56.270" v="4484" actId="478"/>
          <ac:grpSpMkLst>
            <pc:docMk/>
            <pc:sldMk cId="2961688717" sldId="429"/>
            <ac:grpSpMk id="3" creationId="{18B7CD0A-EFED-455A-AA5F-34653651A337}"/>
          </ac:grpSpMkLst>
        </pc:grpChg>
        <pc:grpChg chg="add mod">
          <ac:chgData name="Mason, Melanie" userId="2a3c18f1-7451-4bb8-8de0-8c489b58f423" providerId="ADAL" clId="{CEC5FF60-0C38-452B-A7CF-0F2C720EB0D9}" dt="2020-01-08T18:46:37.869" v="4494" actId="164"/>
          <ac:grpSpMkLst>
            <pc:docMk/>
            <pc:sldMk cId="2961688717" sldId="429"/>
            <ac:grpSpMk id="4" creationId="{1399AAAE-921B-4C3A-8631-473B0217D5CC}"/>
          </ac:grpSpMkLst>
        </pc:grpChg>
        <pc:picChg chg="add mod">
          <ac:chgData name="Mason, Melanie" userId="2a3c18f1-7451-4bb8-8de0-8c489b58f423" providerId="ADAL" clId="{CEC5FF60-0C38-452B-A7CF-0F2C720EB0D9}" dt="2020-01-08T18:46:37.869" v="4494" actId="164"/>
          <ac:picMkLst>
            <pc:docMk/>
            <pc:sldMk cId="2961688717" sldId="429"/>
            <ac:picMk id="12" creationId="{9DDC9766-0ACE-4043-A505-F1DB2099A719}"/>
          </ac:picMkLst>
        </pc:picChg>
      </pc:sldChg>
      <pc:sldChg chg="addSp delSp modSp add del">
        <pc:chgData name="Mason, Melanie" userId="2a3c18f1-7451-4bb8-8de0-8c489b58f423" providerId="ADAL" clId="{CEC5FF60-0C38-452B-A7CF-0F2C720EB0D9}" dt="2020-01-09T19:55:54.608" v="7761" actId="47"/>
        <pc:sldMkLst>
          <pc:docMk/>
          <pc:sldMk cId="1625285004" sldId="430"/>
        </pc:sldMkLst>
        <pc:spChg chg="mod">
          <ac:chgData name="Mason, Melanie" userId="2a3c18f1-7451-4bb8-8de0-8c489b58f423" providerId="ADAL" clId="{CEC5FF60-0C38-452B-A7CF-0F2C720EB0D9}" dt="2020-01-09T17:46:22.249" v="6108" actId="1076"/>
          <ac:spMkLst>
            <pc:docMk/>
            <pc:sldMk cId="1625285004" sldId="430"/>
            <ac:spMk id="2" creationId="{00000000-0000-0000-0000-000000000000}"/>
          </ac:spMkLst>
        </pc:spChg>
        <pc:picChg chg="add del mod">
          <ac:chgData name="Mason, Melanie" userId="2a3c18f1-7451-4bb8-8de0-8c489b58f423" providerId="ADAL" clId="{CEC5FF60-0C38-452B-A7CF-0F2C720EB0D9}" dt="2020-01-09T19:55:36.166" v="7758" actId="21"/>
          <ac:picMkLst>
            <pc:docMk/>
            <pc:sldMk cId="1625285004" sldId="430"/>
            <ac:picMk id="5" creationId="{ED75D26A-4AA9-43F9-A648-408304851871}"/>
          </ac:picMkLst>
        </pc:picChg>
      </pc:sldChg>
      <pc:sldChg chg="addSp delSp modSp add del">
        <pc:chgData name="Mason, Melanie" userId="2a3c18f1-7451-4bb8-8de0-8c489b58f423" providerId="ADAL" clId="{CEC5FF60-0C38-452B-A7CF-0F2C720EB0D9}" dt="2020-01-09T19:55:21.935" v="7757" actId="47"/>
        <pc:sldMkLst>
          <pc:docMk/>
          <pc:sldMk cId="3626410384" sldId="431"/>
        </pc:sldMkLst>
        <pc:spChg chg="mod">
          <ac:chgData name="Mason, Melanie" userId="2a3c18f1-7451-4bb8-8de0-8c489b58f423" providerId="ADAL" clId="{CEC5FF60-0C38-452B-A7CF-0F2C720EB0D9}" dt="2020-01-09T18:40:33.249" v="6251" actId="1076"/>
          <ac:spMkLst>
            <pc:docMk/>
            <pc:sldMk cId="3626410384" sldId="431"/>
            <ac:spMk id="2" creationId="{00000000-0000-0000-0000-000000000000}"/>
          </ac:spMkLst>
        </pc:spChg>
        <pc:picChg chg="add del mod modCrop">
          <ac:chgData name="Mason, Melanie" userId="2a3c18f1-7451-4bb8-8de0-8c489b58f423" providerId="ADAL" clId="{CEC5FF60-0C38-452B-A7CF-0F2C720EB0D9}" dt="2020-01-09T18:25:44.414" v="6135" actId="21"/>
          <ac:picMkLst>
            <pc:docMk/>
            <pc:sldMk cId="3626410384" sldId="431"/>
            <ac:picMk id="5" creationId="{AC2843C5-9B7A-4516-861E-F13121EEC60B}"/>
          </ac:picMkLst>
        </pc:picChg>
        <pc:picChg chg="add mod modCrop">
          <ac:chgData name="Mason, Melanie" userId="2a3c18f1-7451-4bb8-8de0-8c489b58f423" providerId="ADAL" clId="{CEC5FF60-0C38-452B-A7CF-0F2C720EB0D9}" dt="2020-01-09T18:40:50.923" v="6255" actId="1076"/>
          <ac:picMkLst>
            <pc:docMk/>
            <pc:sldMk cId="3626410384" sldId="431"/>
            <ac:picMk id="7" creationId="{81C9C24A-61D5-46D2-BC1F-E80454ED06A0}"/>
          </ac:picMkLst>
        </pc:picChg>
      </pc:sldChg>
      <pc:sldChg chg="delSp modSp add del">
        <pc:chgData name="Mason, Melanie" userId="2a3c18f1-7451-4bb8-8de0-8c489b58f423" providerId="ADAL" clId="{CEC5FF60-0C38-452B-A7CF-0F2C720EB0D9}" dt="2020-01-09T20:30:39.154" v="8523" actId="47"/>
        <pc:sldMkLst>
          <pc:docMk/>
          <pc:sldMk cId="3573347375" sldId="432"/>
        </pc:sldMkLst>
        <pc:spChg chg="mod">
          <ac:chgData name="Mason, Melanie" userId="2a3c18f1-7451-4bb8-8de0-8c489b58f423" providerId="ADAL" clId="{CEC5FF60-0C38-452B-A7CF-0F2C720EB0D9}" dt="2020-01-09T19:02:38.832" v="6373" actId="14100"/>
          <ac:spMkLst>
            <pc:docMk/>
            <pc:sldMk cId="3573347375" sldId="432"/>
            <ac:spMk id="2" creationId="{00000000-0000-0000-0000-000000000000}"/>
          </ac:spMkLst>
        </pc:spChg>
        <pc:picChg chg="del">
          <ac:chgData name="Mason, Melanie" userId="2a3c18f1-7451-4bb8-8de0-8c489b58f423" providerId="ADAL" clId="{CEC5FF60-0C38-452B-A7CF-0F2C720EB0D9}" dt="2020-01-09T19:02:30.535" v="6372" actId="478"/>
          <ac:picMkLst>
            <pc:docMk/>
            <pc:sldMk cId="3573347375" sldId="432"/>
            <ac:picMk id="5" creationId="{ED75D26A-4AA9-43F9-A648-408304851871}"/>
          </ac:picMkLst>
        </pc:picChg>
      </pc:sldChg>
      <pc:sldChg chg="delSp modSp add">
        <pc:chgData name="Mason, Melanie" userId="2a3c18f1-7451-4bb8-8de0-8c489b58f423" providerId="ADAL" clId="{CEC5FF60-0C38-452B-A7CF-0F2C720EB0D9}" dt="2020-01-09T20:32:09.991" v="8547" actId="403"/>
        <pc:sldMkLst>
          <pc:docMk/>
          <pc:sldMk cId="139587338" sldId="433"/>
        </pc:sldMkLst>
        <pc:spChg chg="mod">
          <ac:chgData name="Mason, Melanie" userId="2a3c18f1-7451-4bb8-8de0-8c489b58f423" providerId="ADAL" clId="{CEC5FF60-0C38-452B-A7CF-0F2C720EB0D9}" dt="2020-01-09T19:31:28.681" v="7028" actId="27636"/>
          <ac:spMkLst>
            <pc:docMk/>
            <pc:sldMk cId="139587338" sldId="433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20:32:09.991" v="8547" actId="403"/>
          <ac:spMkLst>
            <pc:docMk/>
            <pc:sldMk cId="139587338" sldId="433"/>
            <ac:spMk id="8" creationId="{A22A28F1-84F2-4681-BCC8-CFCFD058850E}"/>
          </ac:spMkLst>
        </pc:spChg>
        <pc:picChg chg="del">
          <ac:chgData name="Mason, Melanie" userId="2a3c18f1-7451-4bb8-8de0-8c489b58f423" providerId="ADAL" clId="{CEC5FF60-0C38-452B-A7CF-0F2C720EB0D9}" dt="2020-01-09T19:31:38.848" v="7031" actId="478"/>
          <ac:picMkLst>
            <pc:docMk/>
            <pc:sldMk cId="139587338" sldId="433"/>
            <ac:picMk id="7" creationId="{917D5472-4440-4BAC-8C3B-87F0C5E61F50}"/>
          </ac:picMkLst>
        </pc:picChg>
      </pc:sldChg>
      <pc:sldChg chg="delSp modSp add">
        <pc:chgData name="Mason, Melanie" userId="2a3c18f1-7451-4bb8-8de0-8c489b58f423" providerId="ADAL" clId="{CEC5FF60-0C38-452B-A7CF-0F2C720EB0D9}" dt="2020-01-09T19:52:42.836" v="7753" actId="478"/>
        <pc:sldMkLst>
          <pc:docMk/>
          <pc:sldMk cId="2242630005" sldId="434"/>
        </pc:sldMkLst>
        <pc:spChg chg="mod">
          <ac:chgData name="Mason, Melanie" userId="2a3c18f1-7451-4bb8-8de0-8c489b58f423" providerId="ADAL" clId="{CEC5FF60-0C38-452B-A7CF-0F2C720EB0D9}" dt="2020-01-09T19:52:40.555" v="7751" actId="6549"/>
          <ac:spMkLst>
            <pc:docMk/>
            <pc:sldMk cId="2242630005" sldId="434"/>
            <ac:spMk id="2" creationId="{00000000-0000-0000-0000-000000000000}"/>
          </ac:spMkLst>
        </pc:spChg>
        <pc:picChg chg="del mod">
          <ac:chgData name="Mason, Melanie" userId="2a3c18f1-7451-4bb8-8de0-8c489b58f423" providerId="ADAL" clId="{CEC5FF60-0C38-452B-A7CF-0F2C720EB0D9}" dt="2020-01-09T19:52:42.836" v="7753" actId="478"/>
          <ac:picMkLst>
            <pc:docMk/>
            <pc:sldMk cId="2242630005" sldId="434"/>
            <ac:picMk id="5" creationId="{33CBA0AF-1FAF-4DDA-BD24-A838DBC4999A}"/>
          </ac:picMkLst>
        </pc:picChg>
      </pc:sldChg>
      <pc:sldChg chg="add del">
        <pc:chgData name="Mason, Melanie" userId="2a3c18f1-7451-4bb8-8de0-8c489b58f423" providerId="ADAL" clId="{CEC5FF60-0C38-452B-A7CF-0F2C720EB0D9}" dt="2020-01-09T19:54:32.702" v="7755"/>
        <pc:sldMkLst>
          <pc:docMk/>
          <pc:sldMk cId="1160282206" sldId="435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1317467837" sldId="435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3791458630" sldId="436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1606752995" sldId="437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1555869889" sldId="438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3261371601" sldId="439"/>
        </pc:sldMkLst>
      </pc:sldChg>
      <pc:sldChg chg="add">
        <pc:chgData name="Mason, Melanie" userId="2a3c18f1-7451-4bb8-8de0-8c489b58f423" providerId="ADAL" clId="{CEC5FF60-0C38-452B-A7CF-0F2C720EB0D9}" dt="2020-01-09T19:55:07.404" v="7756"/>
        <pc:sldMkLst>
          <pc:docMk/>
          <pc:sldMk cId="2534230586" sldId="440"/>
        </pc:sldMkLst>
      </pc:sldChg>
      <pc:sldChg chg="add">
        <pc:chgData name="Mason, Melanie" userId="2a3c18f1-7451-4bb8-8de0-8c489b58f423" providerId="ADAL" clId="{CEC5FF60-0C38-452B-A7CF-0F2C720EB0D9}" dt="2020-01-09T20:08:31.654" v="8026"/>
        <pc:sldMkLst>
          <pc:docMk/>
          <pc:sldMk cId="3895406954" sldId="441"/>
        </pc:sldMkLst>
      </pc:sldChg>
      <pc:sldChg chg="add del">
        <pc:chgData name="Mason, Melanie" userId="2a3c18f1-7451-4bb8-8de0-8c489b58f423" providerId="ADAL" clId="{CEC5FF60-0C38-452B-A7CF-0F2C720EB0D9}" dt="2020-01-09T20:06:55.815" v="7967" actId="47"/>
        <pc:sldMkLst>
          <pc:docMk/>
          <pc:sldMk cId="4290376216" sldId="441"/>
        </pc:sldMkLst>
      </pc:sldChg>
      <pc:sldChg chg="modSp add del">
        <pc:chgData name="Mason, Melanie" userId="2a3c18f1-7451-4bb8-8de0-8c489b58f423" providerId="ADAL" clId="{CEC5FF60-0C38-452B-A7CF-0F2C720EB0D9}" dt="2020-01-09T20:10:57.764" v="8060" actId="47"/>
        <pc:sldMkLst>
          <pc:docMk/>
          <pc:sldMk cId="1822832642" sldId="442"/>
        </pc:sldMkLst>
        <pc:spChg chg="mod">
          <ac:chgData name="Mason, Melanie" userId="2a3c18f1-7451-4bb8-8de0-8c489b58f423" providerId="ADAL" clId="{CEC5FF60-0C38-452B-A7CF-0F2C720EB0D9}" dt="2020-01-09T20:10:33.475" v="8050" actId="14100"/>
          <ac:spMkLst>
            <pc:docMk/>
            <pc:sldMk cId="1822832642" sldId="442"/>
            <ac:spMk id="3" creationId="{00000000-0000-0000-0000-000000000000}"/>
          </ac:spMkLst>
        </pc:spChg>
      </pc:sldChg>
      <pc:sldChg chg="add del">
        <pc:chgData name="Mason, Melanie" userId="2a3c18f1-7451-4bb8-8de0-8c489b58f423" providerId="ADAL" clId="{CEC5FF60-0C38-452B-A7CF-0F2C720EB0D9}" dt="2020-01-09T20:09:55.071" v="8048"/>
        <pc:sldMkLst>
          <pc:docMk/>
          <pc:sldMk cId="3196687597" sldId="442"/>
        </pc:sldMkLst>
      </pc:sldChg>
      <pc:sldChg chg="add del">
        <pc:chgData name="Mason, Melanie" userId="2a3c18f1-7451-4bb8-8de0-8c489b58f423" providerId="ADAL" clId="{CEC5FF60-0C38-452B-A7CF-0F2C720EB0D9}" dt="2020-01-09T20:09:55.071" v="8048"/>
        <pc:sldMkLst>
          <pc:docMk/>
          <pc:sldMk cId="154326202" sldId="443"/>
        </pc:sldMkLst>
      </pc:sldChg>
      <pc:sldChg chg="add">
        <pc:chgData name="Mason, Melanie" userId="2a3c18f1-7451-4bb8-8de0-8c489b58f423" providerId="ADAL" clId="{CEC5FF60-0C38-452B-A7CF-0F2C720EB0D9}" dt="2020-01-09T20:10:23.694" v="8049"/>
        <pc:sldMkLst>
          <pc:docMk/>
          <pc:sldMk cId="738713628" sldId="443"/>
        </pc:sldMkLst>
      </pc:sldChg>
      <pc:sldChg chg="addSp delSp modSp add">
        <pc:chgData name="Mason, Melanie" userId="2a3c18f1-7451-4bb8-8de0-8c489b58f423" providerId="ADAL" clId="{CEC5FF60-0C38-452B-A7CF-0F2C720EB0D9}" dt="2020-01-09T20:36:47.628" v="8633" actId="14100"/>
        <pc:sldMkLst>
          <pc:docMk/>
          <pc:sldMk cId="1003581777" sldId="444"/>
        </pc:sldMkLst>
        <pc:grpChg chg="mod">
          <ac:chgData name="Mason, Melanie" userId="2a3c18f1-7451-4bb8-8de0-8c489b58f423" providerId="ADAL" clId="{CEC5FF60-0C38-452B-A7CF-0F2C720EB0D9}" dt="2020-01-09T20:36:47.628" v="8633" actId="14100"/>
          <ac:grpSpMkLst>
            <pc:docMk/>
            <pc:sldMk cId="1003581777" sldId="444"/>
            <ac:grpSpMk id="3" creationId="{4E252A87-F5A2-48F0-9715-F6EF7F5DEC51}"/>
          </ac:grpSpMkLst>
        </pc:grpChg>
        <pc:grpChg chg="add del mod">
          <ac:chgData name="Mason, Melanie" userId="2a3c18f1-7451-4bb8-8de0-8c489b58f423" providerId="ADAL" clId="{CEC5FF60-0C38-452B-A7CF-0F2C720EB0D9}" dt="2020-01-09T20:36:41.504" v="8631"/>
          <ac:grpSpMkLst>
            <pc:docMk/>
            <pc:sldMk cId="1003581777" sldId="444"/>
            <ac:grpSpMk id="9" creationId="{C64CECE4-9379-40DA-9EC2-3A6B2A55AFCD}"/>
          </ac:grpSpMkLst>
        </pc:grpChg>
      </pc:sldChg>
      <pc:sldChg chg="add del">
        <pc:chgData name="Mason, Melanie" userId="2a3c18f1-7451-4bb8-8de0-8c489b58f423" providerId="ADAL" clId="{CEC5FF60-0C38-452B-A7CF-0F2C720EB0D9}" dt="2020-01-09T20:09:55.071" v="8048"/>
        <pc:sldMkLst>
          <pc:docMk/>
          <pc:sldMk cId="1583435530" sldId="444"/>
        </pc:sldMkLst>
      </pc:sldChg>
      <pc:sldChg chg="modSp add">
        <pc:chgData name="Mason, Melanie" userId="2a3c18f1-7451-4bb8-8de0-8c489b58f423" providerId="ADAL" clId="{CEC5FF60-0C38-452B-A7CF-0F2C720EB0D9}" dt="2020-01-09T20:28:15.866" v="8520" actId="6549"/>
        <pc:sldMkLst>
          <pc:docMk/>
          <pc:sldMk cId="3435468886" sldId="445"/>
        </pc:sldMkLst>
        <pc:spChg chg="mod">
          <ac:chgData name="Mason, Melanie" userId="2a3c18f1-7451-4bb8-8de0-8c489b58f423" providerId="ADAL" clId="{CEC5FF60-0C38-452B-A7CF-0F2C720EB0D9}" dt="2020-01-09T20:14:58.277" v="8110" actId="20577"/>
          <ac:spMkLst>
            <pc:docMk/>
            <pc:sldMk cId="3435468886" sldId="445"/>
            <ac:spMk id="2" creationId="{00000000-0000-0000-0000-000000000000}"/>
          </ac:spMkLst>
        </pc:spChg>
        <pc:spChg chg="mod">
          <ac:chgData name="Mason, Melanie" userId="2a3c18f1-7451-4bb8-8de0-8c489b58f423" providerId="ADAL" clId="{CEC5FF60-0C38-452B-A7CF-0F2C720EB0D9}" dt="2020-01-09T20:28:15.866" v="8520" actId="6549"/>
          <ac:spMkLst>
            <pc:docMk/>
            <pc:sldMk cId="3435468886" sldId="445"/>
            <ac:spMk id="3" creationId="{00000000-0000-0000-0000-000000000000}"/>
          </ac:spMkLst>
        </pc:spChg>
      </pc:sldChg>
      <pc:sldMasterChg chg="delSldLayout">
        <pc:chgData name="Mason, Melanie" userId="2a3c18f1-7451-4bb8-8de0-8c489b58f423" providerId="ADAL" clId="{CEC5FF60-0C38-452B-A7CF-0F2C720EB0D9}" dt="2020-01-09T20:30:05.281" v="8522" actId="47"/>
        <pc:sldMasterMkLst>
          <pc:docMk/>
          <pc:sldMasterMk cId="1985070341" sldId="2147483648"/>
        </pc:sldMasterMkLst>
        <pc:sldLayoutChg chg="del">
          <pc:chgData name="Mason, Melanie" userId="2a3c18f1-7451-4bb8-8de0-8c489b58f423" providerId="ADAL" clId="{CEC5FF60-0C38-452B-A7CF-0F2C720EB0D9}" dt="2020-01-09T20:02:19.421" v="7887" actId="47"/>
          <pc:sldLayoutMkLst>
            <pc:docMk/>
            <pc:sldMasterMk cId="1985070341" sldId="2147483648"/>
            <pc:sldLayoutMk cId="2910697221" sldId="2147483663"/>
          </pc:sldLayoutMkLst>
        </pc:sldLayoutChg>
        <pc:sldLayoutChg chg="del">
          <pc:chgData name="Mason, Melanie" userId="2a3c18f1-7451-4bb8-8de0-8c489b58f423" providerId="ADAL" clId="{CEC5FF60-0C38-452B-A7CF-0F2C720EB0D9}" dt="2020-01-09T17:31:09.725" v="6000" actId="2696"/>
          <pc:sldLayoutMkLst>
            <pc:docMk/>
            <pc:sldMasterMk cId="1985070341" sldId="2147483648"/>
            <pc:sldLayoutMk cId="3685007174" sldId="2147483663"/>
          </pc:sldLayoutMkLst>
        </pc:sldLayoutChg>
        <pc:sldLayoutChg chg="del">
          <pc:chgData name="Mason, Melanie" userId="2a3c18f1-7451-4bb8-8de0-8c489b58f423" providerId="ADAL" clId="{CEC5FF60-0C38-452B-A7CF-0F2C720EB0D9}" dt="2020-01-08T15:44:57.194" v="334" actId="47"/>
          <pc:sldLayoutMkLst>
            <pc:docMk/>
            <pc:sldMasterMk cId="1985070341" sldId="2147483648"/>
            <pc:sldLayoutMk cId="198033688" sldId="2147483664"/>
          </pc:sldLayoutMkLst>
        </pc:sldLayoutChg>
        <pc:sldLayoutChg chg="del">
          <pc:chgData name="Mason, Melanie" userId="2a3c18f1-7451-4bb8-8de0-8c489b58f423" providerId="ADAL" clId="{CEC5FF60-0C38-452B-A7CF-0F2C720EB0D9}" dt="2020-01-09T20:30:05.281" v="8522" actId="47"/>
          <pc:sldLayoutMkLst>
            <pc:docMk/>
            <pc:sldMasterMk cId="1985070341" sldId="2147483648"/>
            <pc:sldLayoutMk cId="1533038903" sldId="2147483664"/>
          </pc:sldLayoutMkLst>
        </pc:sldLayoutChg>
        <pc:sldLayoutChg chg="del">
          <pc:chgData name="Mason, Melanie" userId="2a3c18f1-7451-4bb8-8de0-8c489b58f423" providerId="ADAL" clId="{CEC5FF60-0C38-452B-A7CF-0F2C720EB0D9}" dt="2020-01-09T17:31:09.725" v="6000" actId="2696"/>
          <pc:sldLayoutMkLst>
            <pc:docMk/>
            <pc:sldMasterMk cId="1985070341" sldId="2147483648"/>
            <pc:sldLayoutMk cId="3031691039" sldId="2147483666"/>
          </pc:sldLayoutMkLst>
        </pc:sldLayoutChg>
      </pc:sldMasterChg>
    </pc:docChg>
  </pc:docChgLst>
  <pc:docChgLst>
    <pc:chgData name="Sirbaugh, Michael" userId="feb529f2-c7a4-49be-b3c5-4ced5368d360" providerId="ADAL" clId="{EBBA92CE-F933-4E38-BE73-9611D99F2A08}"/>
    <pc:docChg chg="custSel delSld modSld">
      <pc:chgData name="Sirbaugh, Michael" userId="feb529f2-c7a4-49be-b3c5-4ced5368d360" providerId="ADAL" clId="{EBBA92CE-F933-4E38-BE73-9611D99F2A08}" dt="2024-01-09T15:21:56.816" v="119" actId="27636"/>
      <pc:docMkLst>
        <pc:docMk/>
      </pc:docMkLst>
      <pc:sldChg chg="modSp mod">
        <pc:chgData name="Sirbaugh, Michael" userId="feb529f2-c7a4-49be-b3c5-4ced5368d360" providerId="ADAL" clId="{EBBA92CE-F933-4E38-BE73-9611D99F2A08}" dt="2024-01-09T15:21:56.816" v="119" actId="27636"/>
        <pc:sldMkLst>
          <pc:docMk/>
          <pc:sldMk cId="3665774185" sldId="258"/>
        </pc:sldMkLst>
        <pc:spChg chg="mod">
          <ac:chgData name="Sirbaugh, Michael" userId="feb529f2-c7a4-49be-b3c5-4ced5368d360" providerId="ADAL" clId="{EBBA92CE-F933-4E38-BE73-9611D99F2A08}" dt="2024-01-04T16:49:19.541" v="11" actId="20577"/>
          <ac:spMkLst>
            <pc:docMk/>
            <pc:sldMk cId="3665774185" sldId="258"/>
            <ac:spMk id="2" creationId="{00000000-0000-0000-0000-000000000000}"/>
          </ac:spMkLst>
        </pc:spChg>
        <pc:spChg chg="mod">
          <ac:chgData name="Sirbaugh, Michael" userId="feb529f2-c7a4-49be-b3c5-4ced5368d360" providerId="ADAL" clId="{EBBA92CE-F933-4E38-BE73-9611D99F2A08}" dt="2024-01-09T15:21:56.816" v="119" actId="27636"/>
          <ac:spMkLst>
            <pc:docMk/>
            <pc:sldMk cId="3665774185" sldId="258"/>
            <ac:spMk id="3" creationId="{00000000-0000-0000-0000-000000000000}"/>
          </ac:spMkLst>
        </pc:spChg>
      </pc:sldChg>
      <pc:sldChg chg="modSp mod">
        <pc:chgData name="Sirbaugh, Michael" userId="feb529f2-c7a4-49be-b3c5-4ced5368d360" providerId="ADAL" clId="{EBBA92CE-F933-4E38-BE73-9611D99F2A08}" dt="2024-01-04T17:16:33.832" v="20" actId="20577"/>
        <pc:sldMkLst>
          <pc:docMk/>
          <pc:sldMk cId="3282496662" sldId="270"/>
        </pc:sldMkLst>
        <pc:spChg chg="mod">
          <ac:chgData name="Sirbaugh, Michael" userId="feb529f2-c7a4-49be-b3c5-4ced5368d360" providerId="ADAL" clId="{EBBA92CE-F933-4E38-BE73-9611D99F2A08}" dt="2024-01-04T17:16:33.832" v="20" actId="20577"/>
          <ac:spMkLst>
            <pc:docMk/>
            <pc:sldMk cId="3282496662" sldId="270"/>
            <ac:spMk id="2" creationId="{00000000-0000-0000-0000-000000000000}"/>
          </ac:spMkLst>
        </pc:spChg>
      </pc:sldChg>
      <pc:sldChg chg="del">
        <pc:chgData name="Sirbaugh, Michael" userId="feb529f2-c7a4-49be-b3c5-4ced5368d360" providerId="ADAL" clId="{EBBA92CE-F933-4E38-BE73-9611D99F2A08}" dt="2024-01-04T17:19:27.389" v="23" actId="2696"/>
        <pc:sldMkLst>
          <pc:docMk/>
          <pc:sldMk cId="3957017298" sldId="279"/>
        </pc:sldMkLst>
      </pc:sldChg>
      <pc:sldChg chg="modSp mod">
        <pc:chgData name="Sirbaugh, Michael" userId="feb529f2-c7a4-49be-b3c5-4ced5368d360" providerId="ADAL" clId="{EBBA92CE-F933-4E38-BE73-9611D99F2A08}" dt="2024-01-04T17:24:36.627" v="80" actId="20577"/>
        <pc:sldMkLst>
          <pc:docMk/>
          <pc:sldMk cId="1658316002" sldId="283"/>
        </pc:sldMkLst>
        <pc:spChg chg="mod">
          <ac:chgData name="Sirbaugh, Michael" userId="feb529f2-c7a4-49be-b3c5-4ced5368d360" providerId="ADAL" clId="{EBBA92CE-F933-4E38-BE73-9611D99F2A08}" dt="2024-01-04T17:24:36.627" v="80" actId="20577"/>
          <ac:spMkLst>
            <pc:docMk/>
            <pc:sldMk cId="1658316002" sldId="283"/>
            <ac:spMk id="3" creationId="{00000000-0000-0000-0000-000000000000}"/>
          </ac:spMkLst>
        </pc:spChg>
      </pc:sldChg>
      <pc:sldChg chg="del">
        <pc:chgData name="Sirbaugh, Michael" userId="feb529f2-c7a4-49be-b3c5-4ced5368d360" providerId="ADAL" clId="{EBBA92CE-F933-4E38-BE73-9611D99F2A08}" dt="2024-01-04T17:21:50.957" v="35" actId="2696"/>
        <pc:sldMkLst>
          <pc:docMk/>
          <pc:sldMk cId="1517016922" sldId="286"/>
        </pc:sldMkLst>
      </pc:sldChg>
      <pc:sldChg chg="del">
        <pc:chgData name="Sirbaugh, Michael" userId="feb529f2-c7a4-49be-b3c5-4ced5368d360" providerId="ADAL" clId="{EBBA92CE-F933-4E38-BE73-9611D99F2A08}" dt="2024-01-04T17:22:14.619" v="36" actId="2696"/>
        <pc:sldMkLst>
          <pc:docMk/>
          <pc:sldMk cId="3319850949" sldId="288"/>
        </pc:sldMkLst>
      </pc:sldChg>
      <pc:sldChg chg="del">
        <pc:chgData name="Sirbaugh, Michael" userId="feb529f2-c7a4-49be-b3c5-4ced5368d360" providerId="ADAL" clId="{EBBA92CE-F933-4E38-BE73-9611D99F2A08}" dt="2024-01-04T17:22:14.619" v="36" actId="2696"/>
        <pc:sldMkLst>
          <pc:docMk/>
          <pc:sldMk cId="2475856931" sldId="289"/>
        </pc:sldMkLst>
      </pc:sldChg>
      <pc:sldChg chg="del">
        <pc:chgData name="Sirbaugh, Michael" userId="feb529f2-c7a4-49be-b3c5-4ced5368d360" providerId="ADAL" clId="{EBBA92CE-F933-4E38-BE73-9611D99F2A08}" dt="2024-01-04T17:22:14.619" v="36" actId="2696"/>
        <pc:sldMkLst>
          <pc:docMk/>
          <pc:sldMk cId="3855506889" sldId="292"/>
        </pc:sldMkLst>
      </pc:sldChg>
      <pc:sldChg chg="modSp mod">
        <pc:chgData name="Sirbaugh, Michael" userId="feb529f2-c7a4-49be-b3c5-4ced5368d360" providerId="ADAL" clId="{EBBA92CE-F933-4E38-BE73-9611D99F2A08}" dt="2024-01-04T17:26:33.365" v="82" actId="20577"/>
        <pc:sldMkLst>
          <pc:docMk/>
          <pc:sldMk cId="447649471" sldId="365"/>
        </pc:sldMkLst>
        <pc:spChg chg="mod">
          <ac:chgData name="Sirbaugh, Michael" userId="feb529f2-c7a4-49be-b3c5-4ced5368d360" providerId="ADAL" clId="{EBBA92CE-F933-4E38-BE73-9611D99F2A08}" dt="2024-01-04T17:26:33.365" v="82" actId="20577"/>
          <ac:spMkLst>
            <pc:docMk/>
            <pc:sldMk cId="447649471" sldId="365"/>
            <ac:spMk id="3" creationId="{00000000-0000-0000-0000-000000000000}"/>
          </ac:spMkLst>
        </pc:spChg>
      </pc:sldChg>
      <pc:sldChg chg="del">
        <pc:chgData name="Sirbaugh, Michael" userId="feb529f2-c7a4-49be-b3c5-4ced5368d360" providerId="ADAL" clId="{EBBA92CE-F933-4E38-BE73-9611D99F2A08}" dt="2024-01-04T17:25:12.651" v="81" actId="2696"/>
        <pc:sldMkLst>
          <pc:docMk/>
          <pc:sldMk cId="1744732734" sldId="400"/>
        </pc:sldMkLst>
      </pc:sldChg>
      <pc:sldChg chg="del">
        <pc:chgData name="Sirbaugh, Michael" userId="feb529f2-c7a4-49be-b3c5-4ced5368d360" providerId="ADAL" clId="{EBBA92CE-F933-4E38-BE73-9611D99F2A08}" dt="2024-01-09T15:21:19.571" v="115" actId="2696"/>
        <pc:sldMkLst>
          <pc:docMk/>
          <pc:sldMk cId="3881822062" sldId="407"/>
        </pc:sldMkLst>
      </pc:sldChg>
      <pc:sldChg chg="del">
        <pc:chgData name="Sirbaugh, Michael" userId="feb529f2-c7a4-49be-b3c5-4ced5368d360" providerId="ADAL" clId="{EBBA92CE-F933-4E38-BE73-9611D99F2A08}" dt="2024-01-04T17:25:12.651" v="81" actId="2696"/>
        <pc:sldMkLst>
          <pc:docMk/>
          <pc:sldMk cId="2931320512" sldId="408"/>
        </pc:sldMkLst>
      </pc:sldChg>
      <pc:sldChg chg="modSp mod">
        <pc:chgData name="Sirbaugh, Michael" userId="feb529f2-c7a4-49be-b3c5-4ced5368d360" providerId="ADAL" clId="{EBBA92CE-F933-4E38-BE73-9611D99F2A08}" dt="2024-01-04T17:14:28.872" v="15" actId="20577"/>
        <pc:sldMkLst>
          <pc:docMk/>
          <pc:sldMk cId="2791139512" sldId="410"/>
        </pc:sldMkLst>
        <pc:spChg chg="mod">
          <ac:chgData name="Sirbaugh, Michael" userId="feb529f2-c7a4-49be-b3c5-4ced5368d360" providerId="ADAL" clId="{EBBA92CE-F933-4E38-BE73-9611D99F2A08}" dt="2024-01-04T17:14:28.872" v="15" actId="20577"/>
          <ac:spMkLst>
            <pc:docMk/>
            <pc:sldMk cId="2791139512" sldId="410"/>
            <ac:spMk id="2" creationId="{00000000-0000-0000-0000-000000000000}"/>
          </ac:spMkLst>
        </pc:spChg>
      </pc:sldChg>
      <pc:sldChg chg="modSp del mod">
        <pc:chgData name="Sirbaugh, Michael" userId="feb529f2-c7a4-49be-b3c5-4ced5368d360" providerId="ADAL" clId="{EBBA92CE-F933-4E38-BE73-9611D99F2A08}" dt="2024-01-04T17:17:21.253" v="21" actId="2696"/>
        <pc:sldMkLst>
          <pc:docMk/>
          <pc:sldMk cId="2690728613" sldId="413"/>
        </pc:sldMkLst>
        <pc:spChg chg="mod">
          <ac:chgData name="Sirbaugh, Michael" userId="feb529f2-c7a4-49be-b3c5-4ced5368d360" providerId="ADAL" clId="{EBBA92CE-F933-4E38-BE73-9611D99F2A08}" dt="2024-01-04T17:16:19.758" v="17" actId="20577"/>
          <ac:spMkLst>
            <pc:docMk/>
            <pc:sldMk cId="2690728613" sldId="413"/>
            <ac:spMk id="2" creationId="{00000000-0000-0000-0000-000000000000}"/>
          </ac:spMkLst>
        </pc:spChg>
      </pc:sldChg>
      <pc:sldChg chg="modSp mod">
        <pc:chgData name="Sirbaugh, Michael" userId="feb529f2-c7a4-49be-b3c5-4ced5368d360" providerId="ADAL" clId="{EBBA92CE-F933-4E38-BE73-9611D99F2A08}" dt="2024-01-04T17:29:45.652" v="85" actId="20577"/>
        <pc:sldMkLst>
          <pc:docMk/>
          <pc:sldMk cId="2741568539" sldId="414"/>
        </pc:sldMkLst>
        <pc:spChg chg="mod">
          <ac:chgData name="Sirbaugh, Michael" userId="feb529f2-c7a4-49be-b3c5-4ced5368d360" providerId="ADAL" clId="{EBBA92CE-F933-4E38-BE73-9611D99F2A08}" dt="2024-01-04T17:29:45.652" v="85" actId="20577"/>
          <ac:spMkLst>
            <pc:docMk/>
            <pc:sldMk cId="2741568539" sldId="414"/>
            <ac:spMk id="6" creationId="{4CC02EA8-DF6F-4D0F-8690-4072D055DA07}"/>
          </ac:spMkLst>
        </pc:spChg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1264983064" sldId="422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4106557956" sldId="423"/>
        </pc:sldMkLst>
      </pc:sldChg>
      <pc:sldChg chg="del">
        <pc:chgData name="Sirbaugh, Michael" userId="feb529f2-c7a4-49be-b3c5-4ced5368d360" providerId="ADAL" clId="{EBBA92CE-F933-4E38-BE73-9611D99F2A08}" dt="2024-01-04T17:41:45.899" v="113" actId="2696"/>
        <pc:sldMkLst>
          <pc:docMk/>
          <pc:sldMk cId="2326408450" sldId="425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2266302205" sldId="426"/>
        </pc:sldMkLst>
      </pc:sldChg>
      <pc:sldChg chg="del">
        <pc:chgData name="Sirbaugh, Michael" userId="feb529f2-c7a4-49be-b3c5-4ced5368d360" providerId="ADAL" clId="{EBBA92CE-F933-4E38-BE73-9611D99F2A08}" dt="2024-01-04T17:19:53.387" v="24" actId="2696"/>
        <pc:sldMkLst>
          <pc:docMk/>
          <pc:sldMk cId="504312033" sldId="428"/>
        </pc:sldMkLst>
      </pc:sldChg>
      <pc:sldChg chg="del">
        <pc:chgData name="Sirbaugh, Michael" userId="feb529f2-c7a4-49be-b3c5-4ced5368d360" providerId="ADAL" clId="{EBBA92CE-F933-4E38-BE73-9611D99F2A08}" dt="2024-01-04T17:19:53.387" v="24" actId="2696"/>
        <pc:sldMkLst>
          <pc:docMk/>
          <pc:sldMk cId="2961688717" sldId="429"/>
        </pc:sldMkLst>
      </pc:sldChg>
      <pc:sldChg chg="modSp mod">
        <pc:chgData name="Sirbaugh, Michael" userId="feb529f2-c7a4-49be-b3c5-4ced5368d360" providerId="ADAL" clId="{EBBA92CE-F933-4E38-BE73-9611D99F2A08}" dt="2024-01-04T17:41:20.349" v="112" actId="12"/>
        <pc:sldMkLst>
          <pc:docMk/>
          <pc:sldMk cId="139587338" sldId="433"/>
        </pc:sldMkLst>
        <pc:spChg chg="mod">
          <ac:chgData name="Sirbaugh, Michael" userId="feb529f2-c7a4-49be-b3c5-4ced5368d360" providerId="ADAL" clId="{EBBA92CE-F933-4E38-BE73-9611D99F2A08}" dt="2024-01-04T17:40:40.618" v="103" actId="20577"/>
          <ac:spMkLst>
            <pc:docMk/>
            <pc:sldMk cId="139587338" sldId="433"/>
            <ac:spMk id="2" creationId="{00000000-0000-0000-0000-000000000000}"/>
          </ac:spMkLst>
        </pc:spChg>
        <pc:spChg chg="mod">
          <ac:chgData name="Sirbaugh, Michael" userId="feb529f2-c7a4-49be-b3c5-4ced5368d360" providerId="ADAL" clId="{EBBA92CE-F933-4E38-BE73-9611D99F2A08}" dt="2024-01-04T17:41:20.349" v="112" actId="12"/>
          <ac:spMkLst>
            <pc:docMk/>
            <pc:sldMk cId="139587338" sldId="433"/>
            <ac:spMk id="8" creationId="{A22A28F1-84F2-4681-BCC8-CFCFD058850E}"/>
          </ac:spMkLst>
        </pc:spChg>
      </pc:sldChg>
      <pc:sldChg chg="modSp mod">
        <pc:chgData name="Sirbaugh, Michael" userId="feb529f2-c7a4-49be-b3c5-4ced5368d360" providerId="ADAL" clId="{EBBA92CE-F933-4E38-BE73-9611D99F2A08}" dt="2024-01-04T17:31:24.717" v="91" actId="20577"/>
        <pc:sldMkLst>
          <pc:docMk/>
          <pc:sldMk cId="3791458630" sldId="436"/>
        </pc:sldMkLst>
        <pc:spChg chg="mod">
          <ac:chgData name="Sirbaugh, Michael" userId="feb529f2-c7a4-49be-b3c5-4ced5368d360" providerId="ADAL" clId="{EBBA92CE-F933-4E38-BE73-9611D99F2A08}" dt="2024-01-04T17:31:24.717" v="91" actId="20577"/>
          <ac:spMkLst>
            <pc:docMk/>
            <pc:sldMk cId="3791458630" sldId="436"/>
            <ac:spMk id="3" creationId="{00000000-0000-0000-0000-000000000000}"/>
          </ac:spMkLst>
        </pc:spChg>
      </pc:sldChg>
      <pc:sldChg chg="modSp mod">
        <pc:chgData name="Sirbaugh, Michael" userId="feb529f2-c7a4-49be-b3c5-4ced5368d360" providerId="ADAL" clId="{EBBA92CE-F933-4E38-BE73-9611D99F2A08}" dt="2024-01-04T17:37:42.438" v="93" actId="20577"/>
        <pc:sldMkLst>
          <pc:docMk/>
          <pc:sldMk cId="1606752995" sldId="437"/>
        </pc:sldMkLst>
        <pc:spChg chg="mod">
          <ac:chgData name="Sirbaugh, Michael" userId="feb529f2-c7a4-49be-b3c5-4ced5368d360" providerId="ADAL" clId="{EBBA92CE-F933-4E38-BE73-9611D99F2A08}" dt="2024-01-04T17:37:42.438" v="93" actId="20577"/>
          <ac:spMkLst>
            <pc:docMk/>
            <pc:sldMk cId="1606752995" sldId="437"/>
            <ac:spMk id="3" creationId="{00000000-0000-0000-0000-000000000000}"/>
          </ac:spMkLst>
        </pc:spChg>
      </pc:sldChg>
      <pc:sldChg chg="del">
        <pc:chgData name="Sirbaugh, Michael" userId="feb529f2-c7a4-49be-b3c5-4ced5368d360" providerId="ADAL" clId="{EBBA92CE-F933-4E38-BE73-9611D99F2A08}" dt="2024-01-04T17:42:02.462" v="114" actId="2696"/>
        <pc:sldMkLst>
          <pc:docMk/>
          <pc:sldMk cId="1555869889" sldId="438"/>
        </pc:sldMkLst>
      </pc:sldChg>
      <pc:sldChg chg="del">
        <pc:chgData name="Sirbaugh, Michael" userId="feb529f2-c7a4-49be-b3c5-4ced5368d360" providerId="ADAL" clId="{EBBA92CE-F933-4E38-BE73-9611D99F2A08}" dt="2024-01-04T17:21:02.988" v="34" actId="2696"/>
        <pc:sldMkLst>
          <pc:docMk/>
          <pc:sldMk cId="3261371601" sldId="439"/>
        </pc:sldMkLst>
      </pc:sldChg>
      <pc:sldChg chg="del">
        <pc:chgData name="Sirbaugh, Michael" userId="feb529f2-c7a4-49be-b3c5-4ced5368d360" providerId="ADAL" clId="{EBBA92CE-F933-4E38-BE73-9611D99F2A08}" dt="2024-01-04T17:21:02.988" v="34" actId="2696"/>
        <pc:sldMkLst>
          <pc:docMk/>
          <pc:sldMk cId="2534230586" sldId="440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738713628" sldId="443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1003581777" sldId="444"/>
        </pc:sldMkLst>
      </pc:sldChg>
      <pc:sldChg chg="del">
        <pc:chgData name="Sirbaugh, Michael" userId="feb529f2-c7a4-49be-b3c5-4ced5368d360" providerId="ADAL" clId="{EBBA92CE-F933-4E38-BE73-9611D99F2A08}" dt="2024-01-04T17:21:50.957" v="35" actId="2696"/>
        <pc:sldMkLst>
          <pc:docMk/>
          <pc:sldMk cId="3435468886" sldId="445"/>
        </pc:sldMkLst>
      </pc:sldChg>
      <pc:sldChg chg="del">
        <pc:chgData name="Sirbaugh, Michael" userId="feb529f2-c7a4-49be-b3c5-4ced5368d360" providerId="ADAL" clId="{EBBA92CE-F933-4E38-BE73-9611D99F2A08}" dt="2024-01-04T17:17:21.253" v="21" actId="2696"/>
        <pc:sldMkLst>
          <pc:docMk/>
          <pc:sldMk cId="1230921534" sldId="446"/>
        </pc:sldMkLst>
      </pc:sldChg>
      <pc:sldChg chg="del">
        <pc:chgData name="Sirbaugh, Michael" userId="feb529f2-c7a4-49be-b3c5-4ced5368d360" providerId="ADAL" clId="{EBBA92CE-F933-4E38-BE73-9611D99F2A08}" dt="2024-01-04T17:15:28.892" v="16" actId="2696"/>
        <pc:sldMkLst>
          <pc:docMk/>
          <pc:sldMk cId="3711064367" sldId="447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98073495" sldId="449"/>
        </pc:sldMkLst>
      </pc:sldChg>
      <pc:sldChg chg="del">
        <pc:chgData name="Sirbaugh, Michael" userId="feb529f2-c7a4-49be-b3c5-4ced5368d360" providerId="ADAL" clId="{EBBA92CE-F933-4E38-BE73-9611D99F2A08}" dt="2024-01-04T17:19:27.389" v="23" actId="2696"/>
        <pc:sldMkLst>
          <pc:docMk/>
          <pc:sldMk cId="1843887680" sldId="450"/>
        </pc:sldMkLst>
      </pc:sldChg>
      <pc:sldChg chg="del">
        <pc:chgData name="Sirbaugh, Michael" userId="feb529f2-c7a4-49be-b3c5-4ced5368d360" providerId="ADAL" clId="{EBBA92CE-F933-4E38-BE73-9611D99F2A08}" dt="2024-01-04T17:19:27.389" v="23" actId="2696"/>
        <pc:sldMkLst>
          <pc:docMk/>
          <pc:sldMk cId="2134684048" sldId="451"/>
        </pc:sldMkLst>
      </pc:sldChg>
      <pc:sldChg chg="del">
        <pc:chgData name="Sirbaugh, Michael" userId="feb529f2-c7a4-49be-b3c5-4ced5368d360" providerId="ADAL" clId="{EBBA92CE-F933-4E38-BE73-9611D99F2A08}" dt="2024-01-04T17:19:53.387" v="24" actId="2696"/>
        <pc:sldMkLst>
          <pc:docMk/>
          <pc:sldMk cId="73218444" sldId="452"/>
        </pc:sldMkLst>
      </pc:sldChg>
      <pc:sldChg chg="del">
        <pc:chgData name="Sirbaugh, Michael" userId="feb529f2-c7a4-49be-b3c5-4ced5368d360" providerId="ADAL" clId="{EBBA92CE-F933-4E38-BE73-9611D99F2A08}" dt="2024-01-04T17:18:38.300" v="22" actId="2696"/>
        <pc:sldMkLst>
          <pc:docMk/>
          <pc:sldMk cId="653216442" sldId="458"/>
        </pc:sldMkLst>
      </pc:sldChg>
      <pc:sldChg chg="del">
        <pc:chgData name="Sirbaugh, Michael" userId="feb529f2-c7a4-49be-b3c5-4ced5368d360" providerId="ADAL" clId="{EBBA92CE-F933-4E38-BE73-9611D99F2A08}" dt="2024-01-04T17:15:28.892" v="16" actId="2696"/>
        <pc:sldMkLst>
          <pc:docMk/>
          <pc:sldMk cId="2089391756" sldId="463"/>
        </pc:sldMkLst>
      </pc:sldChg>
      <pc:sldChg chg="del">
        <pc:chgData name="Sirbaugh, Michael" userId="feb529f2-c7a4-49be-b3c5-4ced5368d360" providerId="ADAL" clId="{EBBA92CE-F933-4E38-BE73-9611D99F2A08}" dt="2024-01-04T17:15:28.892" v="16" actId="2696"/>
        <pc:sldMkLst>
          <pc:docMk/>
          <pc:sldMk cId="601497154" sldId="467"/>
        </pc:sldMkLst>
      </pc:sldChg>
      <pc:sldChg chg="del">
        <pc:chgData name="Sirbaugh, Michael" userId="feb529f2-c7a4-49be-b3c5-4ced5368d360" providerId="ADAL" clId="{EBBA92CE-F933-4E38-BE73-9611D99F2A08}" dt="2024-01-04T17:15:28.892" v="16" actId="2696"/>
        <pc:sldMkLst>
          <pc:docMk/>
          <pc:sldMk cId="2249164952" sldId="468"/>
        </pc:sldMkLst>
      </pc:sldChg>
      <pc:sldChg chg="del">
        <pc:chgData name="Sirbaugh, Michael" userId="feb529f2-c7a4-49be-b3c5-4ced5368d360" providerId="ADAL" clId="{EBBA92CE-F933-4E38-BE73-9611D99F2A08}" dt="2024-01-04T17:15:28.892" v="16" actId="2696"/>
        <pc:sldMkLst>
          <pc:docMk/>
          <pc:sldMk cId="4284488016" sldId="469"/>
        </pc:sldMkLst>
      </pc:sldChg>
      <pc:sldChg chg="modSp mod">
        <pc:chgData name="Sirbaugh, Michael" userId="feb529f2-c7a4-49be-b3c5-4ced5368d360" providerId="ADAL" clId="{EBBA92CE-F933-4E38-BE73-9611D99F2A08}" dt="2024-01-04T16:50:06.483" v="12" actId="20577"/>
        <pc:sldMkLst>
          <pc:docMk/>
          <pc:sldMk cId="251782968" sldId="473"/>
        </pc:sldMkLst>
        <pc:spChg chg="mod">
          <ac:chgData name="Sirbaugh, Michael" userId="feb529f2-c7a4-49be-b3c5-4ced5368d360" providerId="ADAL" clId="{EBBA92CE-F933-4E38-BE73-9611D99F2A08}" dt="2024-01-04T16:50:06.483" v="12" actId="20577"/>
          <ac:spMkLst>
            <pc:docMk/>
            <pc:sldMk cId="251782968" sldId="473"/>
            <ac:spMk id="3" creationId="{4FD69A43-B4C6-7704-567E-D4743F36B7BC}"/>
          </ac:spMkLst>
        </pc:spChg>
      </pc:sldChg>
    </pc:docChg>
  </pc:docChgLst>
  <pc:docChgLst>
    <pc:chgData name="Sirbaugh, Michael" userId="feb529f2-c7a4-49be-b3c5-4ced5368d360" providerId="ADAL" clId="{91E05FAF-9D12-4AC2-9894-BE1AABB56C88}"/>
    <pc:docChg chg="custSel modSld">
      <pc:chgData name="Sirbaugh, Michael" userId="feb529f2-c7a4-49be-b3c5-4ced5368d360" providerId="ADAL" clId="{91E05FAF-9D12-4AC2-9894-BE1AABB56C88}" dt="2023-12-19T13:35:09.422" v="6" actId="27636"/>
      <pc:docMkLst>
        <pc:docMk/>
      </pc:docMkLst>
      <pc:sldChg chg="modSp mod">
        <pc:chgData name="Sirbaugh, Michael" userId="feb529f2-c7a4-49be-b3c5-4ced5368d360" providerId="ADAL" clId="{91E05FAF-9D12-4AC2-9894-BE1AABB56C88}" dt="2023-12-19T13:35:09.422" v="6" actId="27636"/>
        <pc:sldMkLst>
          <pc:docMk/>
          <pc:sldMk cId="3665774185" sldId="258"/>
        </pc:sldMkLst>
        <pc:spChg chg="mod">
          <ac:chgData name="Sirbaugh, Michael" userId="feb529f2-c7a4-49be-b3c5-4ced5368d360" providerId="ADAL" clId="{91E05FAF-9D12-4AC2-9894-BE1AABB56C88}" dt="2023-12-19T13:35:09.422" v="6" actId="27636"/>
          <ac:spMkLst>
            <pc:docMk/>
            <pc:sldMk cId="3665774185" sldId="258"/>
            <ac:spMk id="3" creationId="{00000000-0000-0000-0000-000000000000}"/>
          </ac:spMkLst>
        </pc:spChg>
      </pc:sldChg>
    </pc:docChg>
  </pc:docChgLst>
  <pc:docChgLst>
    <pc:chgData name="Sirbaugh, Michael" userId="feb529f2-c7a4-49be-b3c5-4ced5368d360" providerId="ADAL" clId="{140BACEC-671E-4661-B2E8-D2205D3070B7}"/>
    <pc:docChg chg="custSel delSld modSld">
      <pc:chgData name="Sirbaugh, Michael" userId="feb529f2-c7a4-49be-b3c5-4ced5368d360" providerId="ADAL" clId="{140BACEC-671E-4661-B2E8-D2205D3070B7}" dt="2023-11-14T19:47:16.936" v="586" actId="20577"/>
      <pc:docMkLst>
        <pc:docMk/>
      </pc:docMkLst>
      <pc:sldChg chg="modSp mod">
        <pc:chgData name="Sirbaugh, Michael" userId="feb529f2-c7a4-49be-b3c5-4ced5368d360" providerId="ADAL" clId="{140BACEC-671E-4661-B2E8-D2205D3070B7}" dt="2023-11-14T19:47:16.936" v="586" actId="20577"/>
        <pc:sldMkLst>
          <pc:docMk/>
          <pc:sldMk cId="3665774185" sldId="258"/>
        </pc:sldMkLst>
        <pc:spChg chg="mod">
          <ac:chgData name="Sirbaugh, Michael" userId="feb529f2-c7a4-49be-b3c5-4ced5368d360" providerId="ADAL" clId="{140BACEC-671E-4661-B2E8-D2205D3070B7}" dt="2023-11-14T19:47:16.936" v="586" actId="20577"/>
          <ac:spMkLst>
            <pc:docMk/>
            <pc:sldMk cId="3665774185" sldId="258"/>
            <ac:spMk id="3" creationId="{00000000-0000-0000-0000-000000000000}"/>
          </ac:spMkLst>
        </pc:spChg>
      </pc:sldChg>
      <pc:sldChg chg="modNotesTx">
        <pc:chgData name="Sirbaugh, Michael" userId="feb529f2-c7a4-49be-b3c5-4ced5368d360" providerId="ADAL" clId="{140BACEC-671E-4661-B2E8-D2205D3070B7}" dt="2023-11-14T19:43:25.700" v="433" actId="113"/>
        <pc:sldMkLst>
          <pc:docMk/>
          <pc:sldMk cId="45176826" sldId="269"/>
        </pc:sldMkLst>
      </pc:sldChg>
      <pc:sldChg chg="modNotesTx">
        <pc:chgData name="Sirbaugh, Michael" userId="feb529f2-c7a4-49be-b3c5-4ced5368d360" providerId="ADAL" clId="{140BACEC-671E-4661-B2E8-D2205D3070B7}" dt="2023-11-14T19:44:40.913" v="580" actId="113"/>
        <pc:sldMkLst>
          <pc:docMk/>
          <pc:sldMk cId="2967558790" sldId="472"/>
        </pc:sldMkLst>
      </pc:sldChg>
      <pc:sldChg chg="del">
        <pc:chgData name="Sirbaugh, Michael" userId="feb529f2-c7a4-49be-b3c5-4ced5368d360" providerId="ADAL" clId="{140BACEC-671E-4661-B2E8-D2205D3070B7}" dt="2023-11-14T19:44:56.384" v="581" actId="2696"/>
        <pc:sldMkLst>
          <pc:docMk/>
          <pc:sldMk cId="1645603307" sldId="474"/>
        </pc:sldMkLst>
      </pc:sldChg>
    </pc:docChg>
  </pc:docChgLst>
  <pc:docChgLst>
    <pc:chgData name="Mason, Melanie" userId="2a3c18f1-7451-4bb8-8de0-8c489b58f423" providerId="ADAL" clId="{7CD4E076-9105-483B-9D58-D3E78B5984A6}"/>
    <pc:docChg chg="undo custSel addSld modSld">
      <pc:chgData name="Mason, Melanie" userId="2a3c18f1-7451-4bb8-8de0-8c489b58f423" providerId="ADAL" clId="{7CD4E076-9105-483B-9D58-D3E78B5984A6}" dt="2022-09-19T13:51:13.187" v="585" actId="1076"/>
      <pc:docMkLst>
        <pc:docMk/>
      </pc:docMkLst>
      <pc:sldChg chg="modSp add mod">
        <pc:chgData name="Mason, Melanie" userId="2a3c18f1-7451-4bb8-8de0-8c489b58f423" providerId="ADAL" clId="{7CD4E076-9105-483B-9D58-D3E78B5984A6}" dt="2022-09-19T13:51:13.187" v="585" actId="1076"/>
        <pc:sldMkLst>
          <pc:docMk/>
          <pc:sldMk cId="1645603307" sldId="470"/>
        </pc:sldMkLst>
        <pc:spChg chg="mod">
          <ac:chgData name="Mason, Melanie" userId="2a3c18f1-7451-4bb8-8de0-8c489b58f423" providerId="ADAL" clId="{7CD4E076-9105-483B-9D58-D3E78B5984A6}" dt="2022-09-19T13:51:13.187" v="585" actId="1076"/>
          <ac:spMkLst>
            <pc:docMk/>
            <pc:sldMk cId="1645603307" sldId="470"/>
            <ac:spMk id="2" creationId="{00000000-0000-0000-0000-000000000000}"/>
          </ac:spMkLst>
        </pc:spChg>
        <pc:picChg chg="mod ord modCrop">
          <ac:chgData name="Mason, Melanie" userId="2a3c18f1-7451-4bb8-8de0-8c489b58f423" providerId="ADAL" clId="{7CD4E076-9105-483B-9D58-D3E78B5984A6}" dt="2022-09-19T13:40:19.875" v="200" actId="1076"/>
          <ac:picMkLst>
            <pc:docMk/>
            <pc:sldMk cId="1645603307" sldId="470"/>
            <ac:picMk id="5" creationId="{9CE73D99-06D4-4395-B98A-91E26E0090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73051-BE3D-4273-AC72-D063E7486D42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96EC-1028-4EFF-85C8-82B31BCD6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9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C726E-6E1E-46CE-ABA9-5571302A6CC1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4B7942-071C-4F17-AD43-692F23C73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8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7942-071C-4F17-AD43-692F23C736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3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Job Openings</a:t>
            </a:r>
            <a:r>
              <a:rPr lang="en-US" dirty="0"/>
              <a:t>: Search Jobs; Recruitment Home</a:t>
            </a:r>
          </a:p>
          <a:p>
            <a:r>
              <a:rPr lang="en-US" b="1" dirty="0"/>
              <a:t>News and Events</a:t>
            </a:r>
            <a:r>
              <a:rPr lang="en-US" dirty="0"/>
              <a:t>: Career Fairs; Community Briefings</a:t>
            </a:r>
          </a:p>
          <a:p>
            <a:r>
              <a:rPr lang="en-US" b="1" dirty="0"/>
              <a:t>Benefits and Pay</a:t>
            </a:r>
            <a:r>
              <a:rPr lang="en-US" dirty="0"/>
              <a:t>: Total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B7942-071C-4F17-AD43-692F23C736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4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Executive Positions</a:t>
            </a:r>
            <a:r>
              <a:rPr lang="en-US" dirty="0"/>
              <a:t>: Highlighted Director and higher-level positions</a:t>
            </a:r>
          </a:p>
          <a:p>
            <a:r>
              <a:rPr lang="en-US" b="1" dirty="0"/>
              <a:t>Employment Initiatives</a:t>
            </a:r>
            <a:r>
              <a:rPr lang="en-US" dirty="0"/>
              <a:t>: Internships; Unique Programs (for people with disabilities); Hiring Preference; Reasonable accommodations</a:t>
            </a:r>
          </a:p>
          <a:p>
            <a:r>
              <a:rPr lang="en-US" b="1" dirty="0"/>
              <a:t>Career Resources</a:t>
            </a:r>
            <a:r>
              <a:rPr lang="en-US" dirty="0"/>
              <a:t>: Briefings and classes; Resume preparation tips; Job Application guide; Videos</a:t>
            </a:r>
          </a:p>
          <a:p>
            <a:r>
              <a:rPr lang="en-US" b="1" dirty="0"/>
              <a:t>Quick Links </a:t>
            </a:r>
            <a:r>
              <a:rPr lang="en-US" dirty="0"/>
              <a:t>(under More Links): Equivalencies; Hiring Preference; Job Classification Plan; Reasonable Accommodations; Resume Preparation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B7942-071C-4F17-AD43-692F23C736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7942-071C-4F17-AD43-692F23C736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8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4416-4291-42F6-9A76-9073FD9415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7942-071C-4F17-AD43-692F23C736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95" y="1122363"/>
            <a:ext cx="10447505" cy="2387600"/>
          </a:xfrm>
        </p:spPr>
        <p:txBody>
          <a:bodyPr anchor="b"/>
          <a:lstStyle>
            <a:lvl1pPr algn="ctr"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295" y="3602038"/>
            <a:ext cx="1044750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295" y="6492874"/>
            <a:ext cx="2743200" cy="365125"/>
          </a:xfrm>
        </p:spPr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5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03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03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86868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46731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21985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6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9C67-CAEA-4724-82FC-1AFD61ADE557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61075" y="5622925"/>
            <a:ext cx="5292725" cy="398463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baseline="0" dirty="0">
                <a:solidFill>
                  <a:schemeClr val="bg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885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872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1148"/>
            <a:ext cx="5181600" cy="4161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1148"/>
            <a:ext cx="5181600" cy="4161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607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68550"/>
            <a:ext cx="5157787" cy="320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607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8550"/>
            <a:ext cx="5183188" cy="320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9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1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11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1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6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0972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970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3E88-0EC9-47CE-8250-994BFB59E26D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9695"/>
            <a:ext cx="10515600" cy="408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2703E88-0EC9-47CE-8250-994BFB59E26D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7D1CC52B-804A-472F-BD23-F650926E3A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4843" y="6009092"/>
            <a:ext cx="616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Office</a:t>
            </a:r>
            <a:r>
              <a:rPr lang="en-US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of Human Resources,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Montgomery County Government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220"/>
            <a:ext cx="12192000" cy="1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md.gov/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4mcg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gomerycountymd.gov/HR/Resources/Files/Staffing/recruiting_HT_search_jobs.pdf" TargetMode="External"/><Relationship Id="rId2" Type="http://schemas.openxmlformats.org/officeDocument/2006/relationships/hyperlink" Target="http://www.work4mc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tgomerycountymd.gov/HR/Resources/Files/Staffing/recruiting_HT_apply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cpl.aspendiscovery.org/WebBuilder/WebResource?id=81" TargetMode="External"/><Relationship Id="rId2" Type="http://schemas.openxmlformats.org/officeDocument/2006/relationships/hyperlink" Target="https://mcpl.aspendiscovery.org/WebBuilder/WebResource?id=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01.safelinks.protection.outlook.com/?url=https%3A%2F%2Finfotrac.gale.com%2Fitweb%2Frock21695%3Fdb%3DUDEMY&amp;data=02%7C01%7CMichael.Sirbaugh%40montgomerycountymd.gov%7C40371b1f04fa4204ac6208d843cecad2%7C6e01b1f9b1e54073ac97778069a0ad64%7C0%7C0%7C637333902738020756&amp;sdata=W2YwEtbh3DBft8ne7BfQKPk3kztIVFwz%2B2BkYBQ%2B2bc%3D&amp;reserved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cpl.aspendiscovery.org/WebBuilder/WebResource?id=10" TargetMode="External"/><Relationship Id="rId2" Type="http://schemas.openxmlformats.org/officeDocument/2006/relationships/hyperlink" Target="https://mcpl.aspendiscovery.org/WebBuilder/WebResource?id=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pl.aspendiscovery.org/WebBuilder/WebResource?id=6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irbaugh@montgomerycountymd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ork4mcg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4mcg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8401" y="6412677"/>
            <a:ext cx="1247899" cy="2731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r"/>
            <a:r>
              <a:rPr lang="en-US" sz="1600" i="1" dirty="0"/>
              <a:t>Reviewed 1/9/24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095" y="1343561"/>
            <a:ext cx="8965866" cy="2387600"/>
          </a:xfrm>
        </p:spPr>
        <p:txBody>
          <a:bodyPr>
            <a:normAutofit fontScale="90000"/>
          </a:bodyPr>
          <a:lstStyle/>
          <a:p>
            <a:br>
              <a:rPr lang="en-US" sz="4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4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4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4800" dirty="0"/>
            </a:br>
            <a:br>
              <a:rPr lang="en-US" sz="2000" dirty="0"/>
            </a:br>
            <a:r>
              <a:rPr lang="en-US" sz="4800" dirty="0"/>
              <a:t>Applying for a Job with </a:t>
            </a:r>
            <a:br>
              <a:rPr lang="en-US" sz="4800" dirty="0"/>
            </a:br>
            <a:r>
              <a:rPr lang="en-US" sz="4800" dirty="0"/>
              <a:t>Montgomery County Government (MCG)</a:t>
            </a:r>
            <a:br>
              <a:rPr lang="en-US" sz="1300" dirty="0"/>
            </a:br>
            <a:br>
              <a:rPr lang="en-US" sz="1300" dirty="0"/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OHR Recruitment and Selection Division Staff</a:t>
            </a:r>
            <a:br>
              <a:rPr lang="en-US" sz="2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US" sz="4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64264E-6408-4BC2-ACD4-B7C5CB9C2172}"/>
              </a:ext>
            </a:extLst>
          </p:cNvPr>
          <p:cNvGrpSpPr/>
          <p:nvPr/>
        </p:nvGrpSpPr>
        <p:grpSpPr>
          <a:xfrm>
            <a:off x="2237239" y="3835731"/>
            <a:ext cx="7875850" cy="1859146"/>
            <a:chOff x="3610099" y="3854200"/>
            <a:chExt cx="6008916" cy="14184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86C741E-BB55-4A5A-8D15-20AF7F89B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083" r="46201" b="48829"/>
            <a:stretch/>
          </p:blipFill>
          <p:spPr>
            <a:xfrm>
              <a:off x="4926281" y="3854200"/>
              <a:ext cx="4692734" cy="14184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6F2721B-A828-4DC4-9EBC-1106E6F03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3" t="34083" r="6198" b="48829"/>
            <a:stretch/>
          </p:blipFill>
          <p:spPr>
            <a:xfrm>
              <a:off x="3610099" y="3854201"/>
              <a:ext cx="1765463" cy="141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7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10" y="365125"/>
            <a:ext cx="10515600" cy="889743"/>
          </a:xfrm>
        </p:spPr>
        <p:txBody>
          <a:bodyPr/>
          <a:lstStyle/>
          <a:p>
            <a:r>
              <a:rPr lang="en-US" dirty="0"/>
              <a:t>Searching for Jobs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AA454-626B-44BC-B747-C6077B15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2EA8-DF6F-4D0F-8690-4072D055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95"/>
            <a:ext cx="4865914" cy="3545962"/>
          </a:xfrm>
        </p:spPr>
        <p:txBody>
          <a:bodyPr>
            <a:normAutofit/>
          </a:bodyPr>
          <a:lstStyle/>
          <a:p>
            <a:r>
              <a:rPr lang="en-US" dirty="0"/>
              <a:t>Back on the Search Jobs tab, click Search to see all the jobs currently available.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E2721-FFB2-4EFC-B8D8-C6361A67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02871"/>
            <a:ext cx="5503738" cy="390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9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10" y="365125"/>
            <a:ext cx="10515600" cy="889743"/>
          </a:xfrm>
        </p:spPr>
        <p:txBody>
          <a:bodyPr/>
          <a:lstStyle/>
          <a:p>
            <a:r>
              <a:rPr lang="en-US" dirty="0"/>
              <a:t>Searching for Jobs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AA454-626B-44BC-B747-C6077B15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2EA8-DF6F-4D0F-8690-4072D055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1310790"/>
            <a:ext cx="4408714" cy="4373276"/>
          </a:xfrm>
        </p:spPr>
        <p:txBody>
          <a:bodyPr>
            <a:normAutofit/>
          </a:bodyPr>
          <a:lstStyle/>
          <a:p>
            <a:r>
              <a:rPr lang="en-US" dirty="0"/>
              <a:t>Read the advertisement, and then print it so that you can reference it later. Once the job’s closing date has passed, the advertisement is no longer displayed.</a:t>
            </a:r>
          </a:p>
          <a:p>
            <a:r>
              <a:rPr lang="en-US" dirty="0"/>
              <a:t>If you are logged in, you can click the Apply Now button if you are ready to apply.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862E3D-CE40-430F-9D12-9D95BB63D4E2}"/>
              </a:ext>
            </a:extLst>
          </p:cNvPr>
          <p:cNvGrpSpPr/>
          <p:nvPr/>
        </p:nvGrpSpPr>
        <p:grpSpPr>
          <a:xfrm>
            <a:off x="6568684" y="679538"/>
            <a:ext cx="5346574" cy="5004528"/>
            <a:chOff x="6601341" y="645157"/>
            <a:chExt cx="5346574" cy="50045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0E3201-204E-4A09-8911-8796AD7A0C8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1"/>
            <a:stretch/>
          </p:blipFill>
          <p:spPr bwMode="auto">
            <a:xfrm>
              <a:off x="6601341" y="645157"/>
              <a:ext cx="5346574" cy="50045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16C91D-BD0F-4350-BF14-8FF0A5729CE9}"/>
                </a:ext>
              </a:extLst>
            </p:cNvPr>
            <p:cNvSpPr/>
            <p:nvPr/>
          </p:nvSpPr>
          <p:spPr>
            <a:xfrm>
              <a:off x="7293745" y="1534900"/>
              <a:ext cx="913765" cy="4597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9A20E5-81F7-4663-93F9-FA32D9508ADD}"/>
                </a:ext>
              </a:extLst>
            </p:cNvPr>
            <p:cNvCxnSpPr/>
            <p:nvPr/>
          </p:nvCxnSpPr>
          <p:spPr>
            <a:xfrm flipV="1">
              <a:off x="11353800" y="1310790"/>
              <a:ext cx="253365" cy="2578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56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346653"/>
            <a:ext cx="10515600" cy="889743"/>
          </a:xfrm>
        </p:spPr>
        <p:txBody>
          <a:bodyPr>
            <a:normAutofit/>
          </a:bodyPr>
          <a:lstStyle/>
          <a:p>
            <a:r>
              <a:rPr lang="en-US" dirty="0"/>
              <a:t>Important Tips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22A28F1-84F2-4681-BCC8-CFCFD058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439695"/>
            <a:ext cx="10243457" cy="4025923"/>
          </a:xfrm>
        </p:spPr>
        <p:txBody>
          <a:bodyPr>
            <a:normAutofit/>
          </a:bodyPr>
          <a:lstStyle/>
          <a:p>
            <a:pPr marL="166688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623888" lvl="1" indent="-457200"/>
            <a:r>
              <a:rPr lang="en-US" sz="2800" b="1" dirty="0">
                <a:solidFill>
                  <a:srgbClr val="C00000"/>
                </a:solidFill>
              </a:rPr>
              <a:t>You cannot remain on a particular page for more than 30 minutes without activity or you will time out. If you time out, log in again and complete the application process.</a:t>
            </a:r>
          </a:p>
          <a:p>
            <a:pPr marL="623888" lvl="1" indent="-457200"/>
            <a:r>
              <a:rPr lang="en-US" sz="2800" b="1" dirty="0">
                <a:solidFill>
                  <a:srgbClr val="C00000"/>
                </a:solidFill>
              </a:rPr>
              <a:t>The system allows only one document to be uploaded. If you would like to upload a cover letter with your resume, you need to combine them into one PDF and upload them as one document.</a:t>
            </a:r>
          </a:p>
          <a:p>
            <a:pPr marL="623888" lvl="1" indent="-457200"/>
            <a:r>
              <a:rPr lang="en-US" sz="2800" b="1" dirty="0">
                <a:solidFill>
                  <a:srgbClr val="C00000"/>
                </a:solidFill>
              </a:rPr>
              <a:t>Once you upload your document and click next, you cannot delete it.</a:t>
            </a:r>
          </a:p>
          <a:p>
            <a:pPr marL="166688" lvl="1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563C13-40A9-4EC9-83A3-B20F639E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8844"/>
          </a:xfrm>
        </p:spPr>
        <p:txBody>
          <a:bodyPr>
            <a:normAutofit fontScale="90000"/>
          </a:bodyPr>
          <a:lstStyle/>
          <a:p>
            <a:r>
              <a:rPr lang="en-US" dirty="0"/>
              <a:t>Priority Consideration for </a:t>
            </a:r>
            <a:r>
              <a:rPr lang="en-US" u="sng" dirty="0"/>
              <a:t>Initial</a:t>
            </a:r>
            <a:r>
              <a:rPr lang="en-US" dirty="0"/>
              <a:t> Appointment to a County Merit System Position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334"/>
            <a:ext cx="10515600" cy="4258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If you wish to claim any of the hiring preferences for an MCG </a:t>
            </a:r>
            <a:r>
              <a:rPr lang="en-US" sz="2400" b="1" u="sng" dirty="0"/>
              <a:t>merit</a:t>
            </a:r>
            <a:r>
              <a:rPr lang="en-US" sz="2400" dirty="0"/>
              <a:t> system position, you must answer the Hiring Preference online questions as part of your application. If you are placed in the </a:t>
            </a:r>
            <a:r>
              <a:rPr lang="en-US" sz="2400" b="1" u="sng" dirty="0"/>
              <a:t>highest rating category</a:t>
            </a:r>
            <a:r>
              <a:rPr lang="en-US" sz="2400" dirty="0"/>
              <a:t> on the Eligible List for positions that you apply for, you will be contacted to obtain the required confirmation documents (see Resources at end of presentation). You must provide those documents </a:t>
            </a:r>
            <a:r>
              <a:rPr lang="en-US" sz="2400" b="1" dirty="0">
                <a:solidFill>
                  <a:srgbClr val="C00000"/>
                </a:solidFill>
              </a:rPr>
              <a:t>within 14 calendar days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of notification.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b="1" dirty="0"/>
              <a:t>Priority consideration is given to the following persons in the following order:</a:t>
            </a:r>
            <a:endParaRPr lang="en-US" sz="2400" dirty="0"/>
          </a:p>
          <a:p>
            <a:r>
              <a:rPr lang="en-US" sz="2000" dirty="0"/>
              <a:t>a veteran with a disability</a:t>
            </a:r>
          </a:p>
          <a:p>
            <a:r>
              <a:rPr lang="en-US" sz="2000" dirty="0"/>
              <a:t>an equal preference for a veteran without a disability and for a person with a disability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Hiring Preference Details and Required Documentation </a:t>
            </a:r>
            <a:r>
              <a:rPr lang="en-US" sz="2400" dirty="0"/>
              <a:t>– </a:t>
            </a:r>
            <a:endParaRPr lang="en-US" sz="2400" b="1" dirty="0"/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www.montgomerycountymd.gov/HR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&gt; </a:t>
            </a:r>
            <a:r>
              <a:rPr lang="en-US" dirty="0"/>
              <a:t>MCG Careers &gt; Employment Initiatives &gt; Hiring Preferences and More</a:t>
            </a:r>
            <a:endParaRPr lang="en-US" sz="26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53" y="2633665"/>
            <a:ext cx="4273550" cy="2852737"/>
          </a:xfrm>
        </p:spPr>
        <p:txBody>
          <a:bodyPr/>
          <a:lstStyle/>
          <a:p>
            <a:r>
              <a:rPr lang="en-US" dirty="0"/>
              <a:t>Preparing </a:t>
            </a:r>
            <a:br>
              <a:rPr lang="en-US" dirty="0"/>
            </a:br>
            <a:r>
              <a:rPr lang="en-US" dirty="0"/>
              <a:t>Your Resume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956D264-E0A5-40F5-848B-C47CF1BE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9C24A-61D5-46D2-BC1F-E80454ED0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5114" r="9475" b="19163"/>
          <a:stretch/>
        </p:blipFill>
        <p:spPr>
          <a:xfrm>
            <a:off x="5560634" y="2541069"/>
            <a:ext cx="6631366" cy="30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46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328180"/>
            <a:ext cx="10515600" cy="889743"/>
          </a:xfrm>
        </p:spPr>
        <p:txBody>
          <a:bodyPr/>
          <a:lstStyle/>
          <a:p>
            <a:r>
              <a:rPr lang="en-US" dirty="0"/>
              <a:t>Preparing Your Resume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6" y="1210742"/>
            <a:ext cx="10238508" cy="4492941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sz="3300" b="1" dirty="0"/>
              <a:t>Tip 1:</a:t>
            </a:r>
            <a:r>
              <a:rPr lang="en-US" dirty="0"/>
              <a:t> Review the job’s minimum qualifications and, if applicable, the interview criteria, in the job announcement so that you can address them in your resume. </a:t>
            </a:r>
          </a:p>
          <a:p>
            <a:pPr>
              <a:buClr>
                <a:schemeClr val="tx1"/>
              </a:buClr>
            </a:pPr>
            <a:r>
              <a:rPr lang="en-US" sz="3300" b="1" dirty="0"/>
              <a:t>Tip 2:</a:t>
            </a:r>
            <a:r>
              <a:rPr lang="en-US" dirty="0"/>
              <a:t> Ensure your resume thoroughly and accurately reflects your experience,</a:t>
            </a:r>
          </a:p>
          <a:p>
            <a:pPr marL="1033463" lvl="2" indent="0">
              <a:buClr>
                <a:schemeClr val="tx1"/>
              </a:buClr>
              <a:buNone/>
            </a:pPr>
            <a:r>
              <a:rPr lang="en-US" sz="2800" dirty="0"/>
              <a:t>training, skills and education. </a:t>
            </a:r>
          </a:p>
          <a:p>
            <a:pPr>
              <a:buClr>
                <a:schemeClr val="tx1"/>
              </a:buClr>
            </a:pPr>
            <a:r>
              <a:rPr lang="en-US" sz="3300" b="1" dirty="0"/>
              <a:t>Tip 3: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Ensure your resume contains the following information:</a:t>
            </a:r>
          </a:p>
          <a:p>
            <a:pPr lvl="1"/>
            <a:r>
              <a:rPr lang="en-US" dirty="0"/>
              <a:t>Your name, phone number and email address (home address is optional)</a:t>
            </a:r>
          </a:p>
          <a:p>
            <a:pPr lvl="1"/>
            <a:r>
              <a:rPr lang="en-US" dirty="0"/>
              <a:t>Your education level:</a:t>
            </a:r>
          </a:p>
          <a:p>
            <a:pPr lvl="2"/>
            <a:r>
              <a:rPr lang="en-US" dirty="0"/>
              <a:t>Name of the institute and degree earned (e.g., High School, GED, Bachelor’s Degree, Masters’ Degree, PHD, JD, etc.)</a:t>
            </a:r>
          </a:p>
          <a:p>
            <a:pPr lvl="2"/>
            <a:r>
              <a:rPr lang="en-US" dirty="0"/>
              <a:t>Degree from outside the United States will be accepted at face value at time of application but must be validated by a credential evaluation organization if you are selected. (examples: World Education Services, National Association of Credential Evaluation Services)</a:t>
            </a:r>
          </a:p>
          <a:p>
            <a:pPr lvl="2"/>
            <a:r>
              <a:rPr lang="en-US" dirty="0"/>
              <a:t>Number of credit hours earned if no degree was obtained; refer to </a:t>
            </a:r>
            <a:r>
              <a:rPr lang="en-US" u="sng" dirty="0"/>
              <a:t>Equivalencies for Education and Experience.</a:t>
            </a:r>
          </a:p>
          <a:p>
            <a:pPr marL="0" indent="0" algn="r">
              <a:buNone/>
            </a:pPr>
            <a:r>
              <a:rPr lang="en-US" b="1" i="1" dirty="0"/>
              <a:t>Continued…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02A1909-D4E8-467F-BAD6-EB9EB55B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328180"/>
            <a:ext cx="10515600" cy="889743"/>
          </a:xfrm>
        </p:spPr>
        <p:txBody>
          <a:bodyPr/>
          <a:lstStyle/>
          <a:p>
            <a:r>
              <a:rPr lang="en-US" dirty="0"/>
              <a:t>Preparing Your Resume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6" y="1210743"/>
            <a:ext cx="10515600" cy="440500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Tip 3 (continued): </a:t>
            </a:r>
            <a:r>
              <a:rPr lang="en-US" dirty="0"/>
              <a:t>Ensure your resume contains the following:</a:t>
            </a:r>
          </a:p>
          <a:p>
            <a:pPr lvl="1"/>
            <a:r>
              <a:rPr lang="en-US" dirty="0"/>
              <a:t>Your work history in reverse chronological order (e.g., 2016, 2015, 2014, etc.)</a:t>
            </a:r>
          </a:p>
          <a:p>
            <a:pPr lvl="2"/>
            <a:r>
              <a:rPr lang="en-US" dirty="0"/>
              <a:t>Title of position held and month/year the position started/ended (e.g., 12/00 - 12/02; if you worked part-time, list it as 12/00 – 12/02 20 hours/week)</a:t>
            </a:r>
          </a:p>
          <a:p>
            <a:pPr lvl="2"/>
            <a:r>
              <a:rPr lang="en-US" dirty="0"/>
              <a:t>Whether you were working in a full-time or part-time capacity</a:t>
            </a:r>
          </a:p>
          <a:p>
            <a:pPr lvl="2"/>
            <a:r>
              <a:rPr lang="en-US" dirty="0"/>
              <a:t>List of duties and responsibilities associated with each position</a:t>
            </a:r>
          </a:p>
          <a:p>
            <a:pPr lvl="1"/>
            <a:r>
              <a:rPr lang="en-US" dirty="0"/>
              <a:t>Trainings, licensures, certifications (include credit hours)</a:t>
            </a:r>
          </a:p>
          <a:p>
            <a:pPr lvl="1"/>
            <a:r>
              <a:rPr lang="en-US" dirty="0"/>
              <a:t>Multilingual skills </a:t>
            </a:r>
          </a:p>
          <a:p>
            <a:pPr lvl="2"/>
            <a:r>
              <a:rPr lang="en-US" dirty="0"/>
              <a:t>List of languages you speak fluently (other than English)</a:t>
            </a:r>
          </a:p>
          <a:p>
            <a:pPr lvl="1"/>
            <a:r>
              <a:rPr lang="en-US" dirty="0"/>
              <a:t>Volunteer hours (agency, location, hours, dates, type of work)</a:t>
            </a: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02A1909-D4E8-467F-BAD6-EB9EB55B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5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64" y="2482624"/>
            <a:ext cx="5547179" cy="2852737"/>
          </a:xfrm>
        </p:spPr>
        <p:txBody>
          <a:bodyPr/>
          <a:lstStyle/>
          <a:p>
            <a:r>
              <a:rPr lang="en-US" dirty="0"/>
              <a:t>Tracking Your </a:t>
            </a:r>
            <a:br>
              <a:rPr lang="en-US" dirty="0"/>
            </a:br>
            <a:r>
              <a:rPr lang="en-US" dirty="0"/>
              <a:t>Application </a:t>
            </a:r>
            <a:br>
              <a:rPr lang="en-US" dirty="0"/>
            </a:br>
            <a:r>
              <a:rPr lang="en-US" dirty="0"/>
              <a:t>Status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956D264-E0A5-40F5-848B-C47CF1BE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73D99-06D4-4395-B98A-91E26E00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51931" b="66070"/>
          <a:stretch/>
        </p:blipFill>
        <p:spPr>
          <a:xfrm>
            <a:off x="5910943" y="1251859"/>
            <a:ext cx="5885980" cy="43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In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191"/>
            <a:ext cx="10515600" cy="1094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you apply, go to the </a:t>
            </a:r>
            <a:r>
              <a:rPr lang="en-US" b="1" dirty="0"/>
              <a:t>Jobs Applied For</a:t>
            </a:r>
            <a:r>
              <a:rPr lang="en-US" dirty="0"/>
              <a:t> section to track the status changes of your various applications.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5DAA4-C3F8-4A7F-919E-6123A6B6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7CDA78-CFFE-46B8-98C5-F4B5FA46D25C}"/>
              </a:ext>
            </a:extLst>
          </p:cNvPr>
          <p:cNvGrpSpPr/>
          <p:nvPr/>
        </p:nvGrpSpPr>
        <p:grpSpPr>
          <a:xfrm>
            <a:off x="2042948" y="2331875"/>
            <a:ext cx="8193872" cy="3193436"/>
            <a:chOff x="2042948" y="2331875"/>
            <a:chExt cx="8193872" cy="3193436"/>
          </a:xfrm>
        </p:grpSpPr>
        <p:pic>
          <p:nvPicPr>
            <p:cNvPr id="4" name="Content Placeholder 8"/>
            <p:cNvPicPr>
              <a:picLocks/>
            </p:cNvPicPr>
            <p:nvPr/>
          </p:nvPicPr>
          <p:blipFill rotWithShape="1">
            <a:blip r:embed="rId2"/>
            <a:srcRect t="21035" r="16069" b="12201"/>
            <a:stretch/>
          </p:blipFill>
          <p:spPr>
            <a:xfrm>
              <a:off x="2042948" y="2331875"/>
              <a:ext cx="8193872" cy="31934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8D677C9-579A-46F8-B2D9-FAFB46330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1772" y="3968687"/>
              <a:ext cx="359229" cy="3529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8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Highlights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the Minimum Qualifications and Interview Criteria and ensure that your resume reflects all relevant work experience to support your knowledge, skills, and abilities related to these qualifications.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Apply for a position as early as possible to avoid missing the deadline and allow proper time for resume preparation and submission.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Incomplete applications will not be reviewed, evaluated or considered for employment.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Applications for current job openings are not accepted after the closing date.​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186F7F1-B887-408E-BE94-3FBA745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54" y="4151425"/>
            <a:ext cx="6036974" cy="1258926"/>
          </a:xfrm>
        </p:spPr>
        <p:txBody>
          <a:bodyPr>
            <a:normAutofit/>
          </a:bodyPr>
          <a:lstStyle/>
          <a:p>
            <a:r>
              <a:rPr lang="en-US" dirty="0"/>
              <a:t>In This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438" y="2599577"/>
            <a:ext cx="4481362" cy="281077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Searching and Applying for Jobs</a:t>
            </a:r>
          </a:p>
          <a:p>
            <a:pPr algn="r"/>
            <a:r>
              <a:rPr lang="en-US" dirty="0"/>
              <a:t>Preparing Your Resume</a:t>
            </a:r>
          </a:p>
          <a:p>
            <a:pPr algn="r"/>
            <a:r>
              <a:rPr lang="en-US" dirty="0"/>
              <a:t>Tracking Your Application Status</a:t>
            </a:r>
          </a:p>
          <a:p>
            <a:pPr algn="r"/>
            <a:r>
              <a:rPr lang="en-US" dirty="0"/>
              <a:t>Resources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1F1524B-0FB3-4C48-86EF-052F3D20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30" y="2587943"/>
            <a:ext cx="3793399" cy="285273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3804FF6-11FE-46D2-A9F5-24D8A3B9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3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hlinkClick r:id="rId3"/>
              </a:rPr>
              <a:t>www.WORK4MCG.com</a:t>
            </a:r>
            <a:endParaRPr lang="en-US" sz="2000" b="1" dirty="0"/>
          </a:p>
          <a:p>
            <a:r>
              <a:rPr lang="en-US" dirty="0"/>
              <a:t>Videos on How to Apply and more</a:t>
            </a:r>
          </a:p>
          <a:p>
            <a:r>
              <a:rPr lang="en-US" dirty="0"/>
              <a:t>Quick Links to:</a:t>
            </a:r>
          </a:p>
          <a:p>
            <a:pPr lvl="1"/>
            <a:r>
              <a:rPr lang="en-US" sz="2800" dirty="0"/>
              <a:t>Classification Specifications:</a:t>
            </a:r>
          </a:p>
          <a:p>
            <a:pPr lvl="1"/>
            <a:r>
              <a:rPr lang="en-US" sz="2800" dirty="0"/>
              <a:t>Equivalencies</a:t>
            </a:r>
          </a:p>
          <a:p>
            <a:pPr lvl="1"/>
            <a:r>
              <a:rPr lang="en-US" sz="2800" dirty="0"/>
              <a:t>How to Contact Us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C52B-804A-472F-BD23-F650926E3AA1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B663D-75A2-4CBD-A26C-D782781D8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28" y="601148"/>
            <a:ext cx="3204988" cy="22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Resources…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Check out these step-by-step guides at </a:t>
            </a:r>
            <a:r>
              <a:rPr lang="en-US" b="1" dirty="0">
                <a:hlinkClick r:id="rId2"/>
              </a:rPr>
              <a:t>www.WORK4MCG.com</a:t>
            </a:r>
            <a:r>
              <a:rPr lang="en-US" b="1" dirty="0"/>
              <a:t> (select Career Resources):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Search Jobs Guide</a:t>
            </a:r>
            <a:endParaRPr lang="en-US" dirty="0">
              <a:hlinkClick r:id="rId3"/>
            </a:endParaRPr>
          </a:p>
          <a:p>
            <a:r>
              <a:rPr lang="en-US" dirty="0"/>
              <a:t>How to Apply Guide</a:t>
            </a:r>
            <a:endParaRPr lang="en-US" dirty="0">
              <a:hlinkClick r:id="rId4"/>
            </a:endParaRPr>
          </a:p>
          <a:p>
            <a:r>
              <a:rPr lang="en-US" dirty="0"/>
              <a:t>How to Track Application Status Guide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C81D379-68EF-4338-8A85-41023BDC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3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Even </a:t>
            </a:r>
            <a:r>
              <a:rPr lang="en-US" i="1" dirty="0"/>
              <a:t>More</a:t>
            </a:r>
            <a:r>
              <a:rPr lang="en-US" dirty="0"/>
              <a:t> Resources!</a:t>
            </a:r>
            <a:br>
              <a:rPr lang="en-US" dirty="0"/>
            </a:br>
            <a:r>
              <a:rPr lang="en-US" dirty="0"/>
              <a:t>(through Montgomery County Public Libraries)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510"/>
            <a:ext cx="10515600" cy="4085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B6B6B"/>
                </a:solidFill>
                <a:effectLst/>
                <a:hlinkClick r:id="rId2"/>
              </a:rPr>
              <a:t>LinkedIn Learning</a:t>
            </a:r>
            <a:r>
              <a:rPr lang="en-US" b="1" dirty="0">
                <a:solidFill>
                  <a:srgbClr val="6B6B6B"/>
                </a:solidFill>
                <a:effectLst/>
              </a:rPr>
              <a:t> </a:t>
            </a:r>
            <a:r>
              <a:rPr lang="en-US" dirty="0"/>
              <a:t>– A leading online learning platform that helps anyone learn business, software, technology and creative skills to achieve personal and professional goals.</a:t>
            </a:r>
          </a:p>
          <a:p>
            <a:r>
              <a:rPr lang="en-US" b="1" i="0" u="none" strike="noStrike" dirty="0">
                <a:solidFill>
                  <a:srgbClr val="3174AF"/>
                </a:solidFill>
                <a:effectLst/>
                <a:hlinkClick r:id="rId3"/>
              </a:rPr>
              <a:t>Northstar</a:t>
            </a:r>
            <a:r>
              <a:rPr lang="en-US" i="0" u="none" strike="noStrike" dirty="0">
                <a:solidFill>
                  <a:srgbClr val="3174AF"/>
                </a:solidFill>
                <a:effectLst/>
              </a:rPr>
              <a:t> </a:t>
            </a:r>
            <a:r>
              <a:rPr lang="en-US" dirty="0"/>
              <a:t>– Improve your basic digital literacy skills in 3 areas: essential computer skills, essential software skills, and using technology in daily life.</a:t>
            </a:r>
          </a:p>
          <a:p>
            <a:r>
              <a:rPr lang="en-US" b="1" u="sng" dirty="0">
                <a:hlinkClick r:id="rId4"/>
              </a:rPr>
              <a:t>Udemy</a:t>
            </a:r>
            <a:r>
              <a:rPr lang="en-US" b="1" dirty="0"/>
              <a:t> </a:t>
            </a:r>
            <a:r>
              <a:rPr lang="en-US" dirty="0"/>
              <a:t>– Top-rated courses from Udemy that offer upskilling in the areas of business, tech, and personal development across 75+ different categories.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C81D379-68EF-4338-8A85-41023BDC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1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2D1C-0C98-95E6-40D8-A84EA9B8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Yet Even </a:t>
            </a:r>
            <a:r>
              <a:rPr lang="en-US" i="1" u="sng" dirty="0"/>
              <a:t>More</a:t>
            </a:r>
            <a:r>
              <a:rPr lang="en-US" dirty="0"/>
              <a:t> Resources!</a:t>
            </a:r>
            <a:br>
              <a:rPr lang="en-US" dirty="0"/>
            </a:br>
            <a:r>
              <a:rPr lang="en-US" dirty="0"/>
              <a:t>(through Montgomery County Public Libraries)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60BF-B4AE-268C-74C4-C3F3BD85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44"/>
            <a:ext cx="10515600" cy="4085616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Brainfuse – </a:t>
            </a:r>
            <a:r>
              <a:rPr lang="en-US" b="1" dirty="0" err="1">
                <a:hlinkClick r:id="rId2"/>
              </a:rPr>
              <a:t>JobNow</a:t>
            </a:r>
            <a:r>
              <a:rPr lang="en-US" b="1" dirty="0"/>
              <a:t> </a:t>
            </a:r>
            <a:r>
              <a:rPr lang="en-US" dirty="0"/>
              <a:t>– Live online coaching and resources for resume, interview prep and career planning.</a:t>
            </a:r>
          </a:p>
          <a:p>
            <a:r>
              <a:rPr lang="en-US" b="1" dirty="0">
                <a:hlinkClick r:id="rId3"/>
              </a:rPr>
              <a:t>Brainfuse – </a:t>
            </a:r>
            <a:r>
              <a:rPr lang="en-US" b="1" dirty="0" err="1">
                <a:hlinkClick r:id="rId3"/>
              </a:rPr>
              <a:t>VetNow</a:t>
            </a:r>
            <a:r>
              <a:rPr lang="en-US" b="1" dirty="0"/>
              <a:t> </a:t>
            </a:r>
            <a:r>
              <a:rPr lang="en-US" dirty="0"/>
              <a:t>– Benefits, career, and academic assistance support for Veterans</a:t>
            </a:r>
          </a:p>
          <a:p>
            <a:pPr algn="l"/>
            <a:r>
              <a:rPr lang="en-US" b="1" i="0" u="sng" dirty="0">
                <a:solidFill>
                  <a:srgbClr val="265A87"/>
                </a:solidFill>
                <a:effectLst/>
                <a:cs typeface="Arial" panose="020B0604020202020204" pitchFamily="34" charset="0"/>
                <a:hlinkClick r:id="rId4"/>
              </a:rPr>
              <a:t>LearningExpress Library</a:t>
            </a:r>
            <a:r>
              <a:rPr lang="en-US" b="1" i="0" u="sng" dirty="0">
                <a:solidFill>
                  <a:srgbClr val="265A87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i="0" dirty="0">
                <a:effectLst/>
                <a:cs typeface="Arial" panose="020B0604020202020204" pitchFamily="34" charset="0"/>
              </a:rPr>
              <a:t>– Offers </a:t>
            </a:r>
            <a:r>
              <a:rPr lang="en-US" b="0" i="0" dirty="0">
                <a:effectLst/>
              </a:rPr>
              <a:t>job search and workplace skills improvement; skill building in reading, writing, math, and basic science; career certification and licensure exam prep; college and grad school entrance test prep; GED® test prep; and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69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Questions/Answers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81" y="1027255"/>
            <a:ext cx="2815072" cy="28150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EBADB-CC94-49DD-B4C2-9407EBE8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5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Mike Sirbaugh</a:t>
            </a:r>
            <a:br>
              <a:rPr lang="en-US" dirty="0"/>
            </a:br>
            <a:r>
              <a:rPr lang="en-US" sz="4400" dirty="0"/>
              <a:t>Human Resources Specialist</a:t>
            </a:r>
            <a:br>
              <a:rPr lang="en-US" dirty="0"/>
            </a:br>
            <a:br>
              <a:rPr lang="en-US" dirty="0"/>
            </a:br>
            <a:r>
              <a:rPr lang="en-US" sz="3100" dirty="0">
                <a:hlinkClick r:id="rId3"/>
              </a:rPr>
              <a:t>michael.sirbaugh@montgomerycountymd.gov</a:t>
            </a:r>
            <a:br>
              <a:rPr lang="en-US" sz="3100" dirty="0"/>
            </a:br>
            <a:r>
              <a:rPr lang="en-US" sz="3100" dirty="0"/>
              <a:t>240-777-5021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5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3" y="2499010"/>
            <a:ext cx="7320748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Searching and </a:t>
            </a:r>
            <a:br>
              <a:rPr lang="en-US" dirty="0"/>
            </a:br>
            <a:r>
              <a:rPr lang="en-US" dirty="0"/>
              <a:t>Applying for a Job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www.WORK4MCG.com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956D264-E0A5-40F5-848B-C47CF1BE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82D4D-81EB-4C24-9C54-87FDDB8E709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1"/>
          <a:stretch/>
        </p:blipFill>
        <p:spPr>
          <a:xfrm>
            <a:off x="9111342" y="2459394"/>
            <a:ext cx="2525486" cy="32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1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0B5A-B4B7-E62F-F8A0-BEC329BF2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295" y="352818"/>
            <a:ext cx="10447505" cy="1014255"/>
          </a:xfrm>
        </p:spPr>
        <p:txBody>
          <a:bodyPr/>
          <a:lstStyle/>
          <a:p>
            <a:r>
              <a:rPr lang="en-US" dirty="0"/>
              <a:t>Searching for Jobs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69A43-B4C6-7704-567E-D4743F36B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295" y="1601221"/>
            <a:ext cx="10447505" cy="3532093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There are two ways to search for jobs: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External Applicants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www.WORK4MCG.com</a:t>
            </a:r>
            <a:r>
              <a:rPr lang="en-US" sz="2400" dirty="0"/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Current Contractors</a:t>
            </a:r>
            <a:r>
              <a:rPr lang="en-US" sz="2400" dirty="0"/>
              <a:t>: Log on to iRecruitment through Employee Self-Service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We will talk about External Candidates first and then current employees and contractors.</a:t>
            </a:r>
          </a:p>
        </p:txBody>
      </p:sp>
    </p:spTree>
    <p:extLst>
      <p:ext uri="{BB962C8B-B14F-4D97-AF65-F5344CB8AC3E}">
        <p14:creationId xmlns:p14="http://schemas.microsoft.com/office/powerpoint/2010/main" val="25178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6F3C385-7BFC-4D02-BA61-7A089DDB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4D83BD-FE5E-391C-14C7-B00C988C3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"/>
          <a:stretch/>
        </p:blipFill>
        <p:spPr>
          <a:xfrm>
            <a:off x="2065854" y="200343"/>
            <a:ext cx="7799505" cy="53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7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6F3C385-7BFC-4D02-BA61-7A089DDB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C52B-804A-472F-BD23-F650926E3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78AE6B9A-2157-8B24-F525-6B680870B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31" y="483894"/>
            <a:ext cx="9370337" cy="483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55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10" y="365125"/>
            <a:ext cx="10515600" cy="889743"/>
          </a:xfrm>
        </p:spPr>
        <p:txBody>
          <a:bodyPr/>
          <a:lstStyle/>
          <a:p>
            <a:r>
              <a:rPr lang="en-US" dirty="0"/>
              <a:t>Searching for Jobs (External)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AA454-626B-44BC-B747-C6077B15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2EA8-DF6F-4D0F-8690-4072D055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95"/>
            <a:ext cx="3712536" cy="35459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Tip: Register first for an AccessMCG Extranet account </a:t>
            </a:r>
            <a:r>
              <a:rPr lang="en-US" dirty="0"/>
              <a:t>– If you choose this option, you will be prepared to apply as soon as you see an ad that interests you. Click on the Recruitment Home tab.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6F432-9C44-406E-B3ED-F571A38D0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" t="12577" r="47587" b="16681"/>
          <a:stretch/>
        </p:blipFill>
        <p:spPr>
          <a:xfrm>
            <a:off x="4521304" y="1754372"/>
            <a:ext cx="7372033" cy="314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78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10" y="365125"/>
            <a:ext cx="10515600" cy="889743"/>
          </a:xfrm>
        </p:spPr>
        <p:txBody>
          <a:bodyPr>
            <a:normAutofit/>
          </a:bodyPr>
          <a:lstStyle/>
          <a:p>
            <a:r>
              <a:rPr lang="en-US" sz="4000" dirty="0"/>
              <a:t>Searching for Jobs (External)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AA454-626B-44BC-B747-C6077B15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2EA8-DF6F-4D0F-8690-4072D055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9695"/>
            <a:ext cx="5764687" cy="35459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After clicking the Recruitment Home tab </a:t>
            </a:r>
            <a:r>
              <a:rPr lang="en-US" dirty="0"/>
              <a:t>– click on the “Create Extranet Account” button and follow the online steps.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A51557A-8615-9B39-87E8-2BD3C39A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86" y="121285"/>
            <a:ext cx="50101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4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346653"/>
            <a:ext cx="10515600" cy="889743"/>
          </a:xfrm>
        </p:spPr>
        <p:txBody>
          <a:bodyPr>
            <a:normAutofit/>
          </a:bodyPr>
          <a:lstStyle/>
          <a:p>
            <a:r>
              <a:rPr lang="en-US" dirty="0"/>
              <a:t> Searching for Jobs (Contractors)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6" y="1386192"/>
            <a:ext cx="10515600" cy="3473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access iRecruitment: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Log in to the AccessMCG ePortal for employees: https://eportal.montgomerycountymd.gov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Employee Self-Service.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Go to Employee Self-Service.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MCG HR iRecruitment Employee.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Search Jobs tab on top left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722ECBD-3CE6-48EE-ADAE-A5B0ACE0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7D1CC52B-804A-472F-BD23-F650926E3A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3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1350</Words>
  <Application>Microsoft Office PowerPoint</Application>
  <PresentationFormat>Widescreen</PresentationFormat>
  <Paragraphs>144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Franklin Gothic Demi Cond</vt:lpstr>
      <vt:lpstr>Office Theme</vt:lpstr>
      <vt:lpstr>     Applying for a Job with  Montgomery County Government (MCG)  OHR Recruitment and Selection Division Staff </vt:lpstr>
      <vt:lpstr>In This Presentation</vt:lpstr>
      <vt:lpstr>Searching and  Applying for a Job  www.WORK4MCG.com</vt:lpstr>
      <vt:lpstr>Searching for Jobs</vt:lpstr>
      <vt:lpstr>PowerPoint Presentation</vt:lpstr>
      <vt:lpstr>PowerPoint Presentation</vt:lpstr>
      <vt:lpstr>Searching for Jobs (External)</vt:lpstr>
      <vt:lpstr>Searching for Jobs (External)</vt:lpstr>
      <vt:lpstr> Searching for Jobs (Contractors)</vt:lpstr>
      <vt:lpstr>Searching for Jobs</vt:lpstr>
      <vt:lpstr>Searching for Jobs (cont.)</vt:lpstr>
      <vt:lpstr>Important Tips</vt:lpstr>
      <vt:lpstr>Priority Consideration for Initial Appointment to a County Merit System Position </vt:lpstr>
      <vt:lpstr>Preparing  Your Resume</vt:lpstr>
      <vt:lpstr>Preparing Your Resume</vt:lpstr>
      <vt:lpstr>Preparing Your Resume</vt:lpstr>
      <vt:lpstr>Tracking Your  Application  Status</vt:lpstr>
      <vt:lpstr>Check In Online</vt:lpstr>
      <vt:lpstr>Summary Highlights of This Presentation</vt:lpstr>
      <vt:lpstr>Resources</vt:lpstr>
      <vt:lpstr>Resources</vt:lpstr>
      <vt:lpstr>Even More Resources…</vt:lpstr>
      <vt:lpstr>And Even More Resources! (through Montgomery County Public Libraries)</vt:lpstr>
      <vt:lpstr>And Yet Even More Resources! (through Montgomery County Public Libraries)</vt:lpstr>
      <vt:lpstr>PowerPoint Presentation</vt:lpstr>
      <vt:lpstr>Mike Sirbaugh Human Resources Specialist  michael.sirbaugh@montgomerycountymd.gov 240-777-5021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Alex H.</dc:creator>
  <cp:lastModifiedBy>Sirbaugh, Michael</cp:lastModifiedBy>
  <cp:revision>424</cp:revision>
  <cp:lastPrinted>2020-01-10T19:55:09Z</cp:lastPrinted>
  <dcterms:created xsi:type="dcterms:W3CDTF">2015-10-02T14:27:01Z</dcterms:created>
  <dcterms:modified xsi:type="dcterms:W3CDTF">2024-01-09T15:22:06Z</dcterms:modified>
</cp:coreProperties>
</file>