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6.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5"/>
    <p:sldMasterId id="2147483666" r:id="rId6"/>
    <p:sldMasterId id="2147483676" r:id="rId7"/>
    <p:sldMasterId id="2147483686" r:id="rId8"/>
    <p:sldMasterId id="2147483696" r:id="rId9"/>
    <p:sldMasterId id="2147483706" r:id="rId10"/>
    <p:sldMasterId id="2147483716" r:id="rId11"/>
  </p:sldMasterIdLst>
  <p:notesMasterIdLst>
    <p:notesMasterId r:id="rId20"/>
  </p:notesMasterIdLst>
  <p:sldIdLst>
    <p:sldId id="274" r:id="rId12"/>
    <p:sldId id="275" r:id="rId13"/>
    <p:sldId id="3996" r:id="rId14"/>
    <p:sldId id="257" r:id="rId15"/>
    <p:sldId id="4004" r:id="rId16"/>
    <p:sldId id="4001" r:id="rId17"/>
    <p:sldId id="4002" r:id="rId18"/>
    <p:sldId id="400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79788" autoAdjust="0"/>
  </p:normalViewPr>
  <p:slideViewPr>
    <p:cSldViewPr snapToGrid="0">
      <p:cViewPr varScale="1">
        <p:scale>
          <a:sx n="71" d="100"/>
          <a:sy n="71" d="100"/>
        </p:scale>
        <p:origin x="115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2.xml"/><Relationship Id="rId18" Type="http://schemas.openxmlformats.org/officeDocument/2006/relationships/slide" Target="slides/slide7.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4.xml"/><Relationship Id="rId23" Type="http://schemas.openxmlformats.org/officeDocument/2006/relationships/theme" Target="theme/theme1.xml"/><Relationship Id="rId10" Type="http://schemas.openxmlformats.org/officeDocument/2006/relationships/slideMaster" Target="slideMasters/slideMaster6.xml"/><Relationship Id="rId19" Type="http://schemas.openxmlformats.org/officeDocument/2006/relationships/slide" Target="slides/slide8.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5B1164-7D95-4CCA-8D94-A42A06FDA17D}" type="datetimeFigureOut">
              <a:rPr lang="en-US" smtClean="0"/>
              <a:t>2/12/2024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F61759-844D-429D-A2F9-9E2C278FC863}" type="slidenum">
              <a:rPr lang="en-US" smtClean="0"/>
              <a:t>‹#›</a:t>
            </a:fld>
            <a:endParaRPr lang="en-US" dirty="0"/>
          </a:p>
        </p:txBody>
      </p:sp>
    </p:spTree>
    <p:extLst>
      <p:ext uri="{BB962C8B-B14F-4D97-AF65-F5344CB8AC3E}">
        <p14:creationId xmlns:p14="http://schemas.microsoft.com/office/powerpoint/2010/main" val="4109715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02F61759-844D-429D-A2F9-9E2C278FC863}" type="slidenum">
              <a:rPr lang="en-US" smtClean="0"/>
              <a:t>3</a:t>
            </a:fld>
            <a:endParaRPr lang="en-US" dirty="0"/>
          </a:p>
        </p:txBody>
      </p:sp>
    </p:spTree>
    <p:extLst>
      <p:ext uri="{BB962C8B-B14F-4D97-AF65-F5344CB8AC3E}">
        <p14:creationId xmlns:p14="http://schemas.microsoft.com/office/powerpoint/2010/main" val="179658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02F61759-844D-429D-A2F9-9E2C278FC863}" type="slidenum">
              <a:rPr lang="en-US" smtClean="0"/>
              <a:t>6</a:t>
            </a:fld>
            <a:endParaRPr lang="en-US" dirty="0"/>
          </a:p>
        </p:txBody>
      </p:sp>
    </p:spTree>
    <p:extLst>
      <p:ext uri="{BB962C8B-B14F-4D97-AF65-F5344CB8AC3E}">
        <p14:creationId xmlns:p14="http://schemas.microsoft.com/office/powerpoint/2010/main" val="1796584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F95BC-8F5D-454F-9114-16BDDEE65BFB}"/>
              </a:ext>
            </a:extLst>
          </p:cNvPr>
          <p:cNvSpPr>
            <a:spLocks noGrp="1"/>
          </p:cNvSpPr>
          <p:nvPr>
            <p:ph type="title"/>
          </p:nvPr>
        </p:nvSpPr>
        <p:spPr/>
        <p:txBody>
          <a:bodyPr>
            <a:normAutofit/>
          </a:bodyPr>
          <a:lstStyle>
            <a:lvl1pPr>
              <a:defRPr sz="3600" b="1">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A3B1A75-38E2-4369-8FA2-F879297DA8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4A79E-386A-43E2-98A5-1A793EDC5C40}"/>
              </a:ext>
            </a:extLst>
          </p:cNvPr>
          <p:cNvSpPr>
            <a:spLocks noGrp="1"/>
          </p:cNvSpPr>
          <p:nvPr>
            <p:ph type="dt" sz="half" idx="10"/>
          </p:nvPr>
        </p:nvSpPr>
        <p:spPr/>
        <p:txBody>
          <a:bodyPr/>
          <a:lstStyle/>
          <a:p>
            <a:fld id="{244F081C-A64F-4C7B-9D0C-1A833B40CAAF}" type="datetime1">
              <a:rPr lang="en-US" smtClean="0"/>
              <a:t>2/12/2024</a:t>
            </a:fld>
            <a:endParaRPr lang="en-US" dirty="0"/>
          </a:p>
        </p:txBody>
      </p:sp>
      <p:sp>
        <p:nvSpPr>
          <p:cNvPr id="5" name="Footer Placeholder 4">
            <a:extLst>
              <a:ext uri="{FF2B5EF4-FFF2-40B4-BE49-F238E27FC236}">
                <a16:creationId xmlns:a16="http://schemas.microsoft.com/office/drawing/2014/main" id="{037E9F14-75E3-4E3D-8493-479027C3F658}"/>
              </a:ext>
            </a:extLst>
          </p:cNvPr>
          <p:cNvSpPr>
            <a:spLocks noGrp="1"/>
          </p:cNvSpPr>
          <p:nvPr>
            <p:ph type="ftr" sz="quarter" idx="11"/>
          </p:nvPr>
        </p:nvSpPr>
        <p:spPr/>
        <p:txBody>
          <a:bodyPr/>
          <a:lstStyle>
            <a:lvl1pPr>
              <a:defRPr sz="1050" b="1">
                <a:solidFill>
                  <a:schemeClr val="bg1">
                    <a:lumMod val="50000"/>
                  </a:schemeClr>
                </a:solidFill>
              </a:defRPr>
            </a:lvl1pPr>
          </a:lstStyle>
          <a:p>
            <a:endParaRPr lang="en-US" dirty="0"/>
          </a:p>
        </p:txBody>
      </p:sp>
      <p:sp>
        <p:nvSpPr>
          <p:cNvPr id="6" name="Slide Number Placeholder 5">
            <a:extLst>
              <a:ext uri="{FF2B5EF4-FFF2-40B4-BE49-F238E27FC236}">
                <a16:creationId xmlns:a16="http://schemas.microsoft.com/office/drawing/2014/main" id="{C6E53502-7F20-4E11-BB91-DB0DE4DF6EC7}"/>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46538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E6AF-50A9-4FD2-B1AB-89705AF422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DF561B-3688-4F91-ACDD-785DBBF491E7}"/>
              </a:ext>
            </a:extLst>
          </p:cNvPr>
          <p:cNvSpPr>
            <a:spLocks noGrp="1"/>
          </p:cNvSpPr>
          <p:nvPr>
            <p:ph type="dt" sz="half" idx="10"/>
          </p:nvPr>
        </p:nvSpPr>
        <p:spPr/>
        <p:txBody>
          <a:bodyPr/>
          <a:lstStyle/>
          <a:p>
            <a:fld id="{1AF6A6B0-DB26-47A2-B704-F1CA0CA7AA88}" type="datetime1">
              <a:rPr lang="en-US" smtClean="0"/>
              <a:t>2/12/2024</a:t>
            </a:fld>
            <a:endParaRPr lang="en-US" dirty="0"/>
          </a:p>
        </p:txBody>
      </p:sp>
      <p:sp>
        <p:nvSpPr>
          <p:cNvPr id="4" name="Footer Placeholder 3">
            <a:extLst>
              <a:ext uri="{FF2B5EF4-FFF2-40B4-BE49-F238E27FC236}">
                <a16:creationId xmlns:a16="http://schemas.microsoft.com/office/drawing/2014/main" id="{CB139F16-27AA-44CF-9318-87677CEE448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C0005EC-FB88-4577-AE85-BE5E02ED534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793355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21E79-FE1C-4595-A417-BC5F819BA905}"/>
              </a:ext>
            </a:extLst>
          </p:cNvPr>
          <p:cNvSpPr>
            <a:spLocks noGrp="1"/>
          </p:cNvSpPr>
          <p:nvPr>
            <p:ph type="title"/>
          </p:nvPr>
        </p:nvSpPr>
        <p:spPr>
          <a:xfrm>
            <a:off x="831850" y="1709738"/>
            <a:ext cx="10515600" cy="2852737"/>
          </a:xfrm>
        </p:spPr>
        <p:txBody>
          <a:bodyPr anchor="b">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E1D0D14C-319B-4634-AC03-99B0C3FD00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E79BE5-1E37-448D-8F2B-87840955893E}"/>
              </a:ext>
            </a:extLst>
          </p:cNvPr>
          <p:cNvSpPr>
            <a:spLocks noGrp="1"/>
          </p:cNvSpPr>
          <p:nvPr>
            <p:ph type="dt" sz="half" idx="10"/>
          </p:nvPr>
        </p:nvSpPr>
        <p:spPr/>
        <p:txBody>
          <a:bodyPr/>
          <a:lstStyle/>
          <a:p>
            <a:fld id="{8389472E-B0FA-4CE1-BF66-0782ACCE8301}" type="datetime1">
              <a:rPr lang="en-US" smtClean="0"/>
              <a:t>2/12/2024</a:t>
            </a:fld>
            <a:endParaRPr lang="en-US" dirty="0"/>
          </a:p>
        </p:txBody>
      </p:sp>
      <p:sp>
        <p:nvSpPr>
          <p:cNvPr id="5" name="Footer Placeholder 4">
            <a:extLst>
              <a:ext uri="{FF2B5EF4-FFF2-40B4-BE49-F238E27FC236}">
                <a16:creationId xmlns:a16="http://schemas.microsoft.com/office/drawing/2014/main" id="{E6A2996A-551F-4D5B-A5BB-6B99413F9F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641BA6-490D-422F-82C6-E92B08602690}"/>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230135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514F6-D0EE-4C25-AE4E-4F38EDCC12B0}"/>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en-US" dirty="0"/>
              <a:t>Click to edit Master title style</a:t>
            </a:r>
          </a:p>
        </p:txBody>
      </p:sp>
      <p:sp>
        <p:nvSpPr>
          <p:cNvPr id="3" name="Subtitle 2">
            <a:extLst>
              <a:ext uri="{FF2B5EF4-FFF2-40B4-BE49-F238E27FC236}">
                <a16:creationId xmlns:a16="http://schemas.microsoft.com/office/drawing/2014/main" id="{0D36E036-1342-42C8-B5A6-49E0B35A2F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AFCF45-C8A5-444B-A2F3-1948FB089320}"/>
              </a:ext>
            </a:extLst>
          </p:cNvPr>
          <p:cNvSpPr>
            <a:spLocks noGrp="1"/>
          </p:cNvSpPr>
          <p:nvPr>
            <p:ph type="dt" sz="half" idx="10"/>
          </p:nvPr>
        </p:nvSpPr>
        <p:spPr/>
        <p:txBody>
          <a:bodyPr/>
          <a:lstStyle/>
          <a:p>
            <a:fld id="{F7402458-CA38-4351-B623-09041388ED2A}" type="datetime1">
              <a:rPr lang="en-US" smtClean="0"/>
              <a:t>2/12/2024</a:t>
            </a:fld>
            <a:endParaRPr lang="en-US" dirty="0"/>
          </a:p>
        </p:txBody>
      </p:sp>
      <p:sp>
        <p:nvSpPr>
          <p:cNvPr id="5" name="Footer Placeholder 4">
            <a:extLst>
              <a:ext uri="{FF2B5EF4-FFF2-40B4-BE49-F238E27FC236}">
                <a16:creationId xmlns:a16="http://schemas.microsoft.com/office/drawing/2014/main" id="{F0E4E511-F6FC-42D7-8CDA-FE8780B822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963532-3150-4B02-B836-789517EB4BD3}"/>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4231129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C7F43-1769-4DCC-9856-B6D4B542F9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3873B6-60ED-45BD-AC19-92042AA3FA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BF4C4-7E28-4C94-98E2-8A16E31020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49F1CC-B808-4ABB-900E-9CDAF5D54E1D}"/>
              </a:ext>
            </a:extLst>
          </p:cNvPr>
          <p:cNvSpPr>
            <a:spLocks noGrp="1"/>
          </p:cNvSpPr>
          <p:nvPr>
            <p:ph type="dt" sz="half" idx="10"/>
          </p:nvPr>
        </p:nvSpPr>
        <p:spPr/>
        <p:txBody>
          <a:bodyPr/>
          <a:lstStyle/>
          <a:p>
            <a:fld id="{ECA68B41-7167-4ECB-ABD2-506AEF27C21E}" type="datetime1">
              <a:rPr lang="en-US" smtClean="0"/>
              <a:t>2/12/2024</a:t>
            </a:fld>
            <a:endParaRPr lang="en-US" dirty="0"/>
          </a:p>
        </p:txBody>
      </p:sp>
      <p:sp>
        <p:nvSpPr>
          <p:cNvPr id="6" name="Footer Placeholder 5">
            <a:extLst>
              <a:ext uri="{FF2B5EF4-FFF2-40B4-BE49-F238E27FC236}">
                <a16:creationId xmlns:a16="http://schemas.microsoft.com/office/drawing/2014/main" id="{A4EE1857-41B1-4711-B382-4F6A40B702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6C257D-2D5A-421B-A5BA-9EF7F2DE358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622067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7238-CD92-4EE0-9794-A9301FFBC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E0432B-D8F8-492B-A50A-DDADAF7D9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A824B3-C114-4621-9202-D1CE2C241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941283-7B77-49F1-B06A-96380C52E886}"/>
              </a:ext>
            </a:extLst>
          </p:cNvPr>
          <p:cNvSpPr>
            <a:spLocks noGrp="1"/>
          </p:cNvSpPr>
          <p:nvPr>
            <p:ph type="dt" sz="half" idx="10"/>
          </p:nvPr>
        </p:nvSpPr>
        <p:spPr/>
        <p:txBody>
          <a:bodyPr/>
          <a:lstStyle/>
          <a:p>
            <a:fld id="{5EC6ED58-3D23-4863-9EB8-5AD7EF3AFF69}" type="datetime1">
              <a:rPr lang="en-US" smtClean="0"/>
              <a:t>2/12/2024</a:t>
            </a:fld>
            <a:endParaRPr lang="en-US" dirty="0"/>
          </a:p>
        </p:txBody>
      </p:sp>
      <p:sp>
        <p:nvSpPr>
          <p:cNvPr id="6" name="Footer Placeholder 5">
            <a:extLst>
              <a:ext uri="{FF2B5EF4-FFF2-40B4-BE49-F238E27FC236}">
                <a16:creationId xmlns:a16="http://schemas.microsoft.com/office/drawing/2014/main" id="{0B2953C1-0548-45AF-AA79-A8E36E95099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915377-6BFE-4E55-ACC5-C1B78FA0CD9B}"/>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179806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CA93F-2F4E-4F1B-9A58-9FD770FD2F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8810D4-2A37-4B22-8C39-01C1F2DC1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F49EFB5-76CB-4925-AA37-422FE4295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7B177-5270-4A6D-8768-23A02DEE4637}"/>
              </a:ext>
            </a:extLst>
          </p:cNvPr>
          <p:cNvSpPr>
            <a:spLocks noGrp="1"/>
          </p:cNvSpPr>
          <p:nvPr>
            <p:ph type="dt" sz="half" idx="10"/>
          </p:nvPr>
        </p:nvSpPr>
        <p:spPr/>
        <p:txBody>
          <a:bodyPr/>
          <a:lstStyle/>
          <a:p>
            <a:fld id="{057644CA-0AB9-4A24-AD77-4D8A88AA6F57}" type="datetime1">
              <a:rPr lang="en-US" smtClean="0"/>
              <a:t>2/12/2024</a:t>
            </a:fld>
            <a:endParaRPr lang="en-US" dirty="0"/>
          </a:p>
        </p:txBody>
      </p:sp>
      <p:sp>
        <p:nvSpPr>
          <p:cNvPr id="6" name="Footer Placeholder 5">
            <a:extLst>
              <a:ext uri="{FF2B5EF4-FFF2-40B4-BE49-F238E27FC236}">
                <a16:creationId xmlns:a16="http://schemas.microsoft.com/office/drawing/2014/main" id="{4BA2CCF1-46B9-4F3C-BFFE-064B676D64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59B84D-67BA-43C5-9930-6B6E670AEC7D}"/>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466222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2AA1D-ADFB-4914-AB64-124C4558C734}"/>
              </a:ext>
            </a:extLst>
          </p:cNvPr>
          <p:cNvSpPr>
            <a:spLocks noGrp="1"/>
          </p:cNvSpPr>
          <p:nvPr>
            <p:ph type="dt" sz="half" idx="10"/>
          </p:nvPr>
        </p:nvSpPr>
        <p:spPr/>
        <p:txBody>
          <a:bodyPr/>
          <a:lstStyle/>
          <a:p>
            <a:fld id="{9E9AC9BF-DC9E-4634-B98A-4FC07B317A00}" type="datetime1">
              <a:rPr lang="en-US" smtClean="0"/>
              <a:t>2/12/2024</a:t>
            </a:fld>
            <a:endParaRPr lang="en-US" dirty="0"/>
          </a:p>
        </p:txBody>
      </p:sp>
      <p:sp>
        <p:nvSpPr>
          <p:cNvPr id="3" name="Footer Placeholder 2">
            <a:extLst>
              <a:ext uri="{FF2B5EF4-FFF2-40B4-BE49-F238E27FC236}">
                <a16:creationId xmlns:a16="http://schemas.microsoft.com/office/drawing/2014/main" id="{6E36D5E6-38DF-4EFA-B745-0D76ECEB82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8005039-6CBB-4A2A-A127-92C32AC4FA09}"/>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856438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F95BC-8F5D-454F-9114-16BDDEE65BFB}"/>
              </a:ext>
            </a:extLst>
          </p:cNvPr>
          <p:cNvSpPr>
            <a:spLocks noGrp="1"/>
          </p:cNvSpPr>
          <p:nvPr>
            <p:ph type="title"/>
          </p:nvPr>
        </p:nvSpPr>
        <p:spPr/>
        <p:txBody>
          <a:bodyPr>
            <a:normAutofit/>
          </a:bodyPr>
          <a:lstStyle>
            <a:lvl1pPr>
              <a:defRPr sz="3600" b="1">
                <a:solidFill>
                  <a:schemeClr val="accent4"/>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A3B1A75-38E2-4369-8FA2-F879297DA8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4A79E-386A-43E2-98A5-1A793EDC5C40}"/>
              </a:ext>
            </a:extLst>
          </p:cNvPr>
          <p:cNvSpPr>
            <a:spLocks noGrp="1"/>
          </p:cNvSpPr>
          <p:nvPr>
            <p:ph type="dt" sz="half" idx="10"/>
          </p:nvPr>
        </p:nvSpPr>
        <p:spPr/>
        <p:txBody>
          <a:bodyPr/>
          <a:lstStyle/>
          <a:p>
            <a:fld id="{17D21EE5-70E7-426E-9652-AC92681BF056}" type="datetime1">
              <a:rPr lang="en-US" smtClean="0"/>
              <a:t>2/12/2024</a:t>
            </a:fld>
            <a:endParaRPr lang="en-US" dirty="0"/>
          </a:p>
        </p:txBody>
      </p:sp>
      <p:sp>
        <p:nvSpPr>
          <p:cNvPr id="5" name="Footer Placeholder 4">
            <a:extLst>
              <a:ext uri="{FF2B5EF4-FFF2-40B4-BE49-F238E27FC236}">
                <a16:creationId xmlns:a16="http://schemas.microsoft.com/office/drawing/2014/main" id="{037E9F14-75E3-4E3D-8493-479027C3F658}"/>
              </a:ext>
            </a:extLst>
          </p:cNvPr>
          <p:cNvSpPr>
            <a:spLocks noGrp="1"/>
          </p:cNvSpPr>
          <p:nvPr>
            <p:ph type="ftr" sz="quarter" idx="11"/>
          </p:nvPr>
        </p:nvSpPr>
        <p:spPr/>
        <p:txBody>
          <a:bodyPr/>
          <a:lstStyle>
            <a:lvl1pPr>
              <a:defRPr sz="1050" b="1">
                <a:solidFill>
                  <a:schemeClr val="accent4"/>
                </a:solidFill>
              </a:defRPr>
            </a:lvl1pPr>
          </a:lstStyle>
          <a:p>
            <a:endParaRPr lang="en-US" dirty="0"/>
          </a:p>
        </p:txBody>
      </p:sp>
      <p:sp>
        <p:nvSpPr>
          <p:cNvPr id="6" name="Slide Number Placeholder 5">
            <a:extLst>
              <a:ext uri="{FF2B5EF4-FFF2-40B4-BE49-F238E27FC236}">
                <a16:creationId xmlns:a16="http://schemas.microsoft.com/office/drawing/2014/main" id="{C6E53502-7F20-4E11-BB91-DB0DE4DF6EC7}"/>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753194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E6AF-50A9-4FD2-B1AB-89705AF422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DF561B-3688-4F91-ACDD-785DBBF491E7}"/>
              </a:ext>
            </a:extLst>
          </p:cNvPr>
          <p:cNvSpPr>
            <a:spLocks noGrp="1"/>
          </p:cNvSpPr>
          <p:nvPr>
            <p:ph type="dt" sz="half" idx="10"/>
          </p:nvPr>
        </p:nvSpPr>
        <p:spPr/>
        <p:txBody>
          <a:bodyPr/>
          <a:lstStyle/>
          <a:p>
            <a:fld id="{DC1CC518-47C6-43CD-AB9A-96AE6B351FC5}" type="datetime1">
              <a:rPr lang="en-US" smtClean="0"/>
              <a:t>2/12/2024</a:t>
            </a:fld>
            <a:endParaRPr lang="en-US" dirty="0"/>
          </a:p>
        </p:txBody>
      </p:sp>
      <p:sp>
        <p:nvSpPr>
          <p:cNvPr id="4" name="Footer Placeholder 3">
            <a:extLst>
              <a:ext uri="{FF2B5EF4-FFF2-40B4-BE49-F238E27FC236}">
                <a16:creationId xmlns:a16="http://schemas.microsoft.com/office/drawing/2014/main" id="{CB139F16-27AA-44CF-9318-87677CEE448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C0005EC-FB88-4577-AE85-BE5E02ED534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475541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21E79-FE1C-4595-A417-BC5F819BA905}"/>
              </a:ext>
            </a:extLst>
          </p:cNvPr>
          <p:cNvSpPr>
            <a:spLocks noGrp="1"/>
          </p:cNvSpPr>
          <p:nvPr>
            <p:ph type="title"/>
          </p:nvPr>
        </p:nvSpPr>
        <p:spPr>
          <a:xfrm>
            <a:off x="831850" y="1709738"/>
            <a:ext cx="10515600" cy="2852737"/>
          </a:xfrm>
        </p:spPr>
        <p:txBody>
          <a:bodyPr anchor="b">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E1D0D14C-319B-4634-AC03-99B0C3FD00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E79BE5-1E37-448D-8F2B-87840955893E}"/>
              </a:ext>
            </a:extLst>
          </p:cNvPr>
          <p:cNvSpPr>
            <a:spLocks noGrp="1"/>
          </p:cNvSpPr>
          <p:nvPr>
            <p:ph type="dt" sz="half" idx="10"/>
          </p:nvPr>
        </p:nvSpPr>
        <p:spPr/>
        <p:txBody>
          <a:bodyPr/>
          <a:lstStyle/>
          <a:p>
            <a:fld id="{76988066-5F0B-47A8-ACA2-1596E63F93C3}" type="datetime1">
              <a:rPr lang="en-US" smtClean="0"/>
              <a:t>2/12/2024</a:t>
            </a:fld>
            <a:endParaRPr lang="en-US" dirty="0"/>
          </a:p>
        </p:txBody>
      </p:sp>
      <p:sp>
        <p:nvSpPr>
          <p:cNvPr id="5" name="Footer Placeholder 4">
            <a:extLst>
              <a:ext uri="{FF2B5EF4-FFF2-40B4-BE49-F238E27FC236}">
                <a16:creationId xmlns:a16="http://schemas.microsoft.com/office/drawing/2014/main" id="{E6A2996A-551F-4D5B-A5BB-6B99413F9F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641BA6-490D-422F-82C6-E92B08602690}"/>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735407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E6AF-50A9-4FD2-B1AB-89705AF422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DF561B-3688-4F91-ACDD-785DBBF491E7}"/>
              </a:ext>
            </a:extLst>
          </p:cNvPr>
          <p:cNvSpPr>
            <a:spLocks noGrp="1"/>
          </p:cNvSpPr>
          <p:nvPr>
            <p:ph type="dt" sz="half" idx="10"/>
          </p:nvPr>
        </p:nvSpPr>
        <p:spPr/>
        <p:txBody>
          <a:bodyPr/>
          <a:lstStyle/>
          <a:p>
            <a:fld id="{CA29AA3F-0261-4FA8-81DC-1AEA07C40600}" type="datetime1">
              <a:rPr lang="en-US" smtClean="0"/>
              <a:t>2/12/2024</a:t>
            </a:fld>
            <a:endParaRPr lang="en-US" dirty="0"/>
          </a:p>
        </p:txBody>
      </p:sp>
      <p:sp>
        <p:nvSpPr>
          <p:cNvPr id="4" name="Footer Placeholder 3">
            <a:extLst>
              <a:ext uri="{FF2B5EF4-FFF2-40B4-BE49-F238E27FC236}">
                <a16:creationId xmlns:a16="http://schemas.microsoft.com/office/drawing/2014/main" id="{CB139F16-27AA-44CF-9318-87677CEE448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C0005EC-FB88-4577-AE85-BE5E02ED534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1849742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514F6-D0EE-4C25-AE4E-4F38EDCC12B0}"/>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en-US" dirty="0"/>
              <a:t>Click to edit Master title style</a:t>
            </a:r>
          </a:p>
        </p:txBody>
      </p:sp>
      <p:sp>
        <p:nvSpPr>
          <p:cNvPr id="3" name="Subtitle 2">
            <a:extLst>
              <a:ext uri="{FF2B5EF4-FFF2-40B4-BE49-F238E27FC236}">
                <a16:creationId xmlns:a16="http://schemas.microsoft.com/office/drawing/2014/main" id="{0D36E036-1342-42C8-B5A6-49E0B35A2F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AFCF45-C8A5-444B-A2F3-1948FB089320}"/>
              </a:ext>
            </a:extLst>
          </p:cNvPr>
          <p:cNvSpPr>
            <a:spLocks noGrp="1"/>
          </p:cNvSpPr>
          <p:nvPr>
            <p:ph type="dt" sz="half" idx="10"/>
          </p:nvPr>
        </p:nvSpPr>
        <p:spPr/>
        <p:txBody>
          <a:bodyPr/>
          <a:lstStyle/>
          <a:p>
            <a:fld id="{0EC259B0-245E-4BD2-98E7-99536BBA9EB9}" type="datetime1">
              <a:rPr lang="en-US" smtClean="0"/>
              <a:t>2/12/2024</a:t>
            </a:fld>
            <a:endParaRPr lang="en-US" dirty="0"/>
          </a:p>
        </p:txBody>
      </p:sp>
      <p:sp>
        <p:nvSpPr>
          <p:cNvPr id="5" name="Footer Placeholder 4">
            <a:extLst>
              <a:ext uri="{FF2B5EF4-FFF2-40B4-BE49-F238E27FC236}">
                <a16:creationId xmlns:a16="http://schemas.microsoft.com/office/drawing/2014/main" id="{F0E4E511-F6FC-42D7-8CDA-FE8780B822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963532-3150-4B02-B836-789517EB4BD3}"/>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40219299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C7F43-1769-4DCC-9856-B6D4B542F9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3873B6-60ED-45BD-AC19-92042AA3FA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BF4C4-7E28-4C94-98E2-8A16E31020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49F1CC-B808-4ABB-900E-9CDAF5D54E1D}"/>
              </a:ext>
            </a:extLst>
          </p:cNvPr>
          <p:cNvSpPr>
            <a:spLocks noGrp="1"/>
          </p:cNvSpPr>
          <p:nvPr>
            <p:ph type="dt" sz="half" idx="10"/>
          </p:nvPr>
        </p:nvSpPr>
        <p:spPr/>
        <p:txBody>
          <a:bodyPr/>
          <a:lstStyle/>
          <a:p>
            <a:fld id="{3761BE0A-3159-460C-91B4-B1717CCE9F4E}" type="datetime1">
              <a:rPr lang="en-US" smtClean="0"/>
              <a:t>2/12/2024</a:t>
            </a:fld>
            <a:endParaRPr lang="en-US" dirty="0"/>
          </a:p>
        </p:txBody>
      </p:sp>
      <p:sp>
        <p:nvSpPr>
          <p:cNvPr id="6" name="Footer Placeholder 5">
            <a:extLst>
              <a:ext uri="{FF2B5EF4-FFF2-40B4-BE49-F238E27FC236}">
                <a16:creationId xmlns:a16="http://schemas.microsoft.com/office/drawing/2014/main" id="{A4EE1857-41B1-4711-B382-4F6A40B702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6C257D-2D5A-421B-A5BA-9EF7F2DE358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8628716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7238-CD92-4EE0-9794-A9301FFBC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E0432B-D8F8-492B-A50A-DDADAF7D9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A824B3-C114-4621-9202-D1CE2C241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941283-7B77-49F1-B06A-96380C52E886}"/>
              </a:ext>
            </a:extLst>
          </p:cNvPr>
          <p:cNvSpPr>
            <a:spLocks noGrp="1"/>
          </p:cNvSpPr>
          <p:nvPr>
            <p:ph type="dt" sz="half" idx="10"/>
          </p:nvPr>
        </p:nvSpPr>
        <p:spPr/>
        <p:txBody>
          <a:bodyPr/>
          <a:lstStyle/>
          <a:p>
            <a:fld id="{2C0215C4-0603-4931-968A-CAFCE6AA6FF3}" type="datetime1">
              <a:rPr lang="en-US" smtClean="0"/>
              <a:t>2/12/2024</a:t>
            </a:fld>
            <a:endParaRPr lang="en-US" dirty="0"/>
          </a:p>
        </p:txBody>
      </p:sp>
      <p:sp>
        <p:nvSpPr>
          <p:cNvPr id="6" name="Footer Placeholder 5">
            <a:extLst>
              <a:ext uri="{FF2B5EF4-FFF2-40B4-BE49-F238E27FC236}">
                <a16:creationId xmlns:a16="http://schemas.microsoft.com/office/drawing/2014/main" id="{0B2953C1-0548-45AF-AA79-A8E36E95099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915377-6BFE-4E55-ACC5-C1B78FA0CD9B}"/>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20761866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CA93F-2F4E-4F1B-9A58-9FD770FD2F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8810D4-2A37-4B22-8C39-01C1F2DC1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F49EFB5-76CB-4925-AA37-422FE4295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7B177-5270-4A6D-8768-23A02DEE4637}"/>
              </a:ext>
            </a:extLst>
          </p:cNvPr>
          <p:cNvSpPr>
            <a:spLocks noGrp="1"/>
          </p:cNvSpPr>
          <p:nvPr>
            <p:ph type="dt" sz="half" idx="10"/>
          </p:nvPr>
        </p:nvSpPr>
        <p:spPr/>
        <p:txBody>
          <a:bodyPr/>
          <a:lstStyle/>
          <a:p>
            <a:fld id="{911D65C3-B4EB-4E1A-B601-1A8922AE6992}" type="datetime1">
              <a:rPr lang="en-US" smtClean="0"/>
              <a:t>2/12/2024</a:t>
            </a:fld>
            <a:endParaRPr lang="en-US" dirty="0"/>
          </a:p>
        </p:txBody>
      </p:sp>
      <p:sp>
        <p:nvSpPr>
          <p:cNvPr id="6" name="Footer Placeholder 5">
            <a:extLst>
              <a:ext uri="{FF2B5EF4-FFF2-40B4-BE49-F238E27FC236}">
                <a16:creationId xmlns:a16="http://schemas.microsoft.com/office/drawing/2014/main" id="{4BA2CCF1-46B9-4F3C-BFFE-064B676D64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59B84D-67BA-43C5-9930-6B6E670AEC7D}"/>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7007725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2AA1D-ADFB-4914-AB64-124C4558C734}"/>
              </a:ext>
            </a:extLst>
          </p:cNvPr>
          <p:cNvSpPr>
            <a:spLocks noGrp="1"/>
          </p:cNvSpPr>
          <p:nvPr>
            <p:ph type="dt" sz="half" idx="10"/>
          </p:nvPr>
        </p:nvSpPr>
        <p:spPr/>
        <p:txBody>
          <a:bodyPr/>
          <a:lstStyle/>
          <a:p>
            <a:fld id="{D594B35F-FDF9-4FF4-984A-7B0373557DDE}" type="datetime1">
              <a:rPr lang="en-US" smtClean="0"/>
              <a:t>2/12/2024</a:t>
            </a:fld>
            <a:endParaRPr lang="en-US" dirty="0"/>
          </a:p>
        </p:txBody>
      </p:sp>
      <p:sp>
        <p:nvSpPr>
          <p:cNvPr id="3" name="Footer Placeholder 2">
            <a:extLst>
              <a:ext uri="{FF2B5EF4-FFF2-40B4-BE49-F238E27FC236}">
                <a16:creationId xmlns:a16="http://schemas.microsoft.com/office/drawing/2014/main" id="{6E36D5E6-38DF-4EFA-B745-0D76ECEB82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8005039-6CBB-4A2A-A127-92C32AC4FA09}"/>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41850310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F95BC-8F5D-454F-9114-16BDDEE65BFB}"/>
              </a:ext>
            </a:extLst>
          </p:cNvPr>
          <p:cNvSpPr>
            <a:spLocks noGrp="1"/>
          </p:cNvSpPr>
          <p:nvPr>
            <p:ph type="title"/>
          </p:nvPr>
        </p:nvSpPr>
        <p:spPr/>
        <p:txBody>
          <a:bodyPr>
            <a:normAutofit/>
          </a:bodyPr>
          <a:lstStyle>
            <a:lvl1pPr>
              <a:defRPr sz="3600" b="1">
                <a:solidFill>
                  <a:schemeClr val="accent3"/>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A3B1A75-38E2-4369-8FA2-F879297DA8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4A79E-386A-43E2-98A5-1A793EDC5C40}"/>
              </a:ext>
            </a:extLst>
          </p:cNvPr>
          <p:cNvSpPr>
            <a:spLocks noGrp="1"/>
          </p:cNvSpPr>
          <p:nvPr>
            <p:ph type="dt" sz="half" idx="10"/>
          </p:nvPr>
        </p:nvSpPr>
        <p:spPr/>
        <p:txBody>
          <a:bodyPr/>
          <a:lstStyle/>
          <a:p>
            <a:fld id="{35A765CE-A644-4D85-996A-8956E8C0013C}" type="datetime1">
              <a:rPr lang="en-US" smtClean="0"/>
              <a:t>2/12/2024</a:t>
            </a:fld>
            <a:endParaRPr lang="en-US" dirty="0"/>
          </a:p>
        </p:txBody>
      </p:sp>
      <p:sp>
        <p:nvSpPr>
          <p:cNvPr id="5" name="Footer Placeholder 4">
            <a:extLst>
              <a:ext uri="{FF2B5EF4-FFF2-40B4-BE49-F238E27FC236}">
                <a16:creationId xmlns:a16="http://schemas.microsoft.com/office/drawing/2014/main" id="{037E9F14-75E3-4E3D-8493-479027C3F658}"/>
              </a:ext>
            </a:extLst>
          </p:cNvPr>
          <p:cNvSpPr>
            <a:spLocks noGrp="1"/>
          </p:cNvSpPr>
          <p:nvPr>
            <p:ph type="ftr" sz="quarter" idx="11"/>
          </p:nvPr>
        </p:nvSpPr>
        <p:spPr/>
        <p:txBody>
          <a:bodyPr/>
          <a:lstStyle>
            <a:lvl1pPr>
              <a:defRPr sz="1050" b="1">
                <a:solidFill>
                  <a:schemeClr val="bg1">
                    <a:lumMod val="50000"/>
                  </a:schemeClr>
                </a:solidFill>
              </a:defRPr>
            </a:lvl1pPr>
          </a:lstStyle>
          <a:p>
            <a:endParaRPr lang="en-US" dirty="0"/>
          </a:p>
        </p:txBody>
      </p:sp>
      <p:sp>
        <p:nvSpPr>
          <p:cNvPr id="6" name="Slide Number Placeholder 5">
            <a:extLst>
              <a:ext uri="{FF2B5EF4-FFF2-40B4-BE49-F238E27FC236}">
                <a16:creationId xmlns:a16="http://schemas.microsoft.com/office/drawing/2014/main" id="{C6E53502-7F20-4E11-BB91-DB0DE4DF6EC7}"/>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7929845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E6AF-50A9-4FD2-B1AB-89705AF422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DF561B-3688-4F91-ACDD-785DBBF491E7}"/>
              </a:ext>
            </a:extLst>
          </p:cNvPr>
          <p:cNvSpPr>
            <a:spLocks noGrp="1"/>
          </p:cNvSpPr>
          <p:nvPr>
            <p:ph type="dt" sz="half" idx="10"/>
          </p:nvPr>
        </p:nvSpPr>
        <p:spPr/>
        <p:txBody>
          <a:bodyPr/>
          <a:lstStyle/>
          <a:p>
            <a:fld id="{0375C8D7-BEFC-4E2E-8AF4-AAF986758448}" type="datetime1">
              <a:rPr lang="en-US" smtClean="0"/>
              <a:t>2/12/2024</a:t>
            </a:fld>
            <a:endParaRPr lang="en-US" dirty="0"/>
          </a:p>
        </p:txBody>
      </p:sp>
      <p:sp>
        <p:nvSpPr>
          <p:cNvPr id="4" name="Footer Placeholder 3">
            <a:extLst>
              <a:ext uri="{FF2B5EF4-FFF2-40B4-BE49-F238E27FC236}">
                <a16:creationId xmlns:a16="http://schemas.microsoft.com/office/drawing/2014/main" id="{CB139F16-27AA-44CF-9318-87677CEE448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C0005EC-FB88-4577-AE85-BE5E02ED534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4069281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21E79-FE1C-4595-A417-BC5F819BA905}"/>
              </a:ext>
            </a:extLst>
          </p:cNvPr>
          <p:cNvSpPr>
            <a:spLocks noGrp="1"/>
          </p:cNvSpPr>
          <p:nvPr>
            <p:ph type="title"/>
          </p:nvPr>
        </p:nvSpPr>
        <p:spPr>
          <a:xfrm>
            <a:off x="831850" y="1709738"/>
            <a:ext cx="10515600" cy="2852737"/>
          </a:xfrm>
        </p:spPr>
        <p:txBody>
          <a:bodyPr anchor="b">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E1D0D14C-319B-4634-AC03-99B0C3FD00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E79BE5-1E37-448D-8F2B-87840955893E}"/>
              </a:ext>
            </a:extLst>
          </p:cNvPr>
          <p:cNvSpPr>
            <a:spLocks noGrp="1"/>
          </p:cNvSpPr>
          <p:nvPr>
            <p:ph type="dt" sz="half" idx="10"/>
          </p:nvPr>
        </p:nvSpPr>
        <p:spPr/>
        <p:txBody>
          <a:bodyPr/>
          <a:lstStyle/>
          <a:p>
            <a:fld id="{D154EEF1-E982-45B7-93EA-2770BF74E036}" type="datetime1">
              <a:rPr lang="en-US" smtClean="0"/>
              <a:t>2/12/2024</a:t>
            </a:fld>
            <a:endParaRPr lang="en-US" dirty="0"/>
          </a:p>
        </p:txBody>
      </p:sp>
      <p:sp>
        <p:nvSpPr>
          <p:cNvPr id="5" name="Footer Placeholder 4">
            <a:extLst>
              <a:ext uri="{FF2B5EF4-FFF2-40B4-BE49-F238E27FC236}">
                <a16:creationId xmlns:a16="http://schemas.microsoft.com/office/drawing/2014/main" id="{E6A2996A-551F-4D5B-A5BB-6B99413F9F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641BA6-490D-422F-82C6-E92B08602690}"/>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22380960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514F6-D0EE-4C25-AE4E-4F38EDCC12B0}"/>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en-US" dirty="0"/>
              <a:t>Click to edit Master title style</a:t>
            </a:r>
          </a:p>
        </p:txBody>
      </p:sp>
      <p:sp>
        <p:nvSpPr>
          <p:cNvPr id="3" name="Subtitle 2">
            <a:extLst>
              <a:ext uri="{FF2B5EF4-FFF2-40B4-BE49-F238E27FC236}">
                <a16:creationId xmlns:a16="http://schemas.microsoft.com/office/drawing/2014/main" id="{0D36E036-1342-42C8-B5A6-49E0B35A2F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AFCF45-C8A5-444B-A2F3-1948FB089320}"/>
              </a:ext>
            </a:extLst>
          </p:cNvPr>
          <p:cNvSpPr>
            <a:spLocks noGrp="1"/>
          </p:cNvSpPr>
          <p:nvPr>
            <p:ph type="dt" sz="half" idx="10"/>
          </p:nvPr>
        </p:nvSpPr>
        <p:spPr/>
        <p:txBody>
          <a:bodyPr/>
          <a:lstStyle/>
          <a:p>
            <a:fld id="{4AC3B021-0975-46D7-9696-48C96231FF79}" type="datetime1">
              <a:rPr lang="en-US" smtClean="0"/>
              <a:t>2/12/2024</a:t>
            </a:fld>
            <a:endParaRPr lang="en-US" dirty="0"/>
          </a:p>
        </p:txBody>
      </p:sp>
      <p:sp>
        <p:nvSpPr>
          <p:cNvPr id="5" name="Footer Placeholder 4">
            <a:extLst>
              <a:ext uri="{FF2B5EF4-FFF2-40B4-BE49-F238E27FC236}">
                <a16:creationId xmlns:a16="http://schemas.microsoft.com/office/drawing/2014/main" id="{F0E4E511-F6FC-42D7-8CDA-FE8780B822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963532-3150-4B02-B836-789517EB4BD3}"/>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0472037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C7F43-1769-4DCC-9856-B6D4B542F9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3873B6-60ED-45BD-AC19-92042AA3FA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BF4C4-7E28-4C94-98E2-8A16E31020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49F1CC-B808-4ABB-900E-9CDAF5D54E1D}"/>
              </a:ext>
            </a:extLst>
          </p:cNvPr>
          <p:cNvSpPr>
            <a:spLocks noGrp="1"/>
          </p:cNvSpPr>
          <p:nvPr>
            <p:ph type="dt" sz="half" idx="10"/>
          </p:nvPr>
        </p:nvSpPr>
        <p:spPr/>
        <p:txBody>
          <a:bodyPr/>
          <a:lstStyle/>
          <a:p>
            <a:fld id="{DF86214B-29EF-4FCD-BB52-9DCD1E397B4F}" type="datetime1">
              <a:rPr lang="en-US" smtClean="0"/>
              <a:t>2/12/2024</a:t>
            </a:fld>
            <a:endParaRPr lang="en-US" dirty="0"/>
          </a:p>
        </p:txBody>
      </p:sp>
      <p:sp>
        <p:nvSpPr>
          <p:cNvPr id="6" name="Footer Placeholder 5">
            <a:extLst>
              <a:ext uri="{FF2B5EF4-FFF2-40B4-BE49-F238E27FC236}">
                <a16:creationId xmlns:a16="http://schemas.microsoft.com/office/drawing/2014/main" id="{A4EE1857-41B1-4711-B382-4F6A40B702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6C257D-2D5A-421B-A5BA-9EF7F2DE358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90889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21E79-FE1C-4595-A417-BC5F819BA905}"/>
              </a:ext>
            </a:extLst>
          </p:cNvPr>
          <p:cNvSpPr>
            <a:spLocks noGrp="1"/>
          </p:cNvSpPr>
          <p:nvPr>
            <p:ph type="title"/>
          </p:nvPr>
        </p:nvSpPr>
        <p:spPr>
          <a:xfrm>
            <a:off x="831850" y="1709738"/>
            <a:ext cx="10515600" cy="2852737"/>
          </a:xfrm>
        </p:spPr>
        <p:txBody>
          <a:bodyPr anchor="b">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E1D0D14C-319B-4634-AC03-99B0C3FD00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E79BE5-1E37-448D-8F2B-87840955893E}"/>
              </a:ext>
            </a:extLst>
          </p:cNvPr>
          <p:cNvSpPr>
            <a:spLocks noGrp="1"/>
          </p:cNvSpPr>
          <p:nvPr>
            <p:ph type="dt" sz="half" idx="10"/>
          </p:nvPr>
        </p:nvSpPr>
        <p:spPr/>
        <p:txBody>
          <a:bodyPr/>
          <a:lstStyle/>
          <a:p>
            <a:fld id="{22C9EA87-A216-41F0-8EC7-A7157963821B}" type="datetime1">
              <a:rPr lang="en-US" smtClean="0"/>
              <a:t>2/12/2024</a:t>
            </a:fld>
            <a:endParaRPr lang="en-US" dirty="0"/>
          </a:p>
        </p:txBody>
      </p:sp>
      <p:sp>
        <p:nvSpPr>
          <p:cNvPr id="5" name="Footer Placeholder 4">
            <a:extLst>
              <a:ext uri="{FF2B5EF4-FFF2-40B4-BE49-F238E27FC236}">
                <a16:creationId xmlns:a16="http://schemas.microsoft.com/office/drawing/2014/main" id="{E6A2996A-551F-4D5B-A5BB-6B99413F9F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641BA6-490D-422F-82C6-E92B08602690}"/>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26043924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7238-CD92-4EE0-9794-A9301FFBC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E0432B-D8F8-492B-A50A-DDADAF7D9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A824B3-C114-4621-9202-D1CE2C241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941283-7B77-49F1-B06A-96380C52E886}"/>
              </a:ext>
            </a:extLst>
          </p:cNvPr>
          <p:cNvSpPr>
            <a:spLocks noGrp="1"/>
          </p:cNvSpPr>
          <p:nvPr>
            <p:ph type="dt" sz="half" idx="10"/>
          </p:nvPr>
        </p:nvSpPr>
        <p:spPr/>
        <p:txBody>
          <a:bodyPr/>
          <a:lstStyle/>
          <a:p>
            <a:fld id="{40EF49BF-9E4D-4897-9504-641467DA40DD}" type="datetime1">
              <a:rPr lang="en-US" smtClean="0"/>
              <a:t>2/12/2024</a:t>
            </a:fld>
            <a:endParaRPr lang="en-US" dirty="0"/>
          </a:p>
        </p:txBody>
      </p:sp>
      <p:sp>
        <p:nvSpPr>
          <p:cNvPr id="6" name="Footer Placeholder 5">
            <a:extLst>
              <a:ext uri="{FF2B5EF4-FFF2-40B4-BE49-F238E27FC236}">
                <a16:creationId xmlns:a16="http://schemas.microsoft.com/office/drawing/2014/main" id="{0B2953C1-0548-45AF-AA79-A8E36E95099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915377-6BFE-4E55-ACC5-C1B78FA0CD9B}"/>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29374887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CA93F-2F4E-4F1B-9A58-9FD770FD2F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8810D4-2A37-4B22-8C39-01C1F2DC1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F49EFB5-76CB-4925-AA37-422FE4295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7B177-5270-4A6D-8768-23A02DEE4637}"/>
              </a:ext>
            </a:extLst>
          </p:cNvPr>
          <p:cNvSpPr>
            <a:spLocks noGrp="1"/>
          </p:cNvSpPr>
          <p:nvPr>
            <p:ph type="dt" sz="half" idx="10"/>
          </p:nvPr>
        </p:nvSpPr>
        <p:spPr/>
        <p:txBody>
          <a:bodyPr/>
          <a:lstStyle/>
          <a:p>
            <a:fld id="{20F1D576-8BCD-4B7A-BF6E-8CFAB812EAFE}" type="datetime1">
              <a:rPr lang="en-US" smtClean="0"/>
              <a:t>2/12/2024</a:t>
            </a:fld>
            <a:endParaRPr lang="en-US" dirty="0"/>
          </a:p>
        </p:txBody>
      </p:sp>
      <p:sp>
        <p:nvSpPr>
          <p:cNvPr id="6" name="Footer Placeholder 5">
            <a:extLst>
              <a:ext uri="{FF2B5EF4-FFF2-40B4-BE49-F238E27FC236}">
                <a16:creationId xmlns:a16="http://schemas.microsoft.com/office/drawing/2014/main" id="{4BA2CCF1-46B9-4F3C-BFFE-064B676D64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59B84D-67BA-43C5-9930-6B6E670AEC7D}"/>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20062322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2AA1D-ADFB-4914-AB64-124C4558C734}"/>
              </a:ext>
            </a:extLst>
          </p:cNvPr>
          <p:cNvSpPr>
            <a:spLocks noGrp="1"/>
          </p:cNvSpPr>
          <p:nvPr>
            <p:ph type="dt" sz="half" idx="10"/>
          </p:nvPr>
        </p:nvSpPr>
        <p:spPr/>
        <p:txBody>
          <a:bodyPr/>
          <a:lstStyle/>
          <a:p>
            <a:fld id="{061B4427-CAA5-4CD0-9625-1F99B89D856C}" type="datetime1">
              <a:rPr lang="en-US" smtClean="0"/>
              <a:t>2/12/2024</a:t>
            </a:fld>
            <a:endParaRPr lang="en-US" dirty="0"/>
          </a:p>
        </p:txBody>
      </p:sp>
      <p:sp>
        <p:nvSpPr>
          <p:cNvPr id="3" name="Footer Placeholder 2">
            <a:extLst>
              <a:ext uri="{FF2B5EF4-FFF2-40B4-BE49-F238E27FC236}">
                <a16:creationId xmlns:a16="http://schemas.microsoft.com/office/drawing/2014/main" id="{6E36D5E6-38DF-4EFA-B745-0D76ECEB82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8005039-6CBB-4A2A-A127-92C32AC4FA09}"/>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5704868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F95BC-8F5D-454F-9114-16BDDEE65BFB}"/>
              </a:ext>
            </a:extLst>
          </p:cNvPr>
          <p:cNvSpPr>
            <a:spLocks noGrp="1"/>
          </p:cNvSpPr>
          <p:nvPr>
            <p:ph type="title"/>
          </p:nvPr>
        </p:nvSpPr>
        <p:spPr/>
        <p:txBody>
          <a:bodyPr>
            <a:normAutofit/>
          </a:bodyPr>
          <a:lstStyle>
            <a:lvl1pPr>
              <a:defRPr sz="3600" b="1">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A3B1A75-38E2-4369-8FA2-F879297DA8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4A79E-386A-43E2-98A5-1A793EDC5C40}"/>
              </a:ext>
            </a:extLst>
          </p:cNvPr>
          <p:cNvSpPr>
            <a:spLocks noGrp="1"/>
          </p:cNvSpPr>
          <p:nvPr>
            <p:ph type="dt" sz="half" idx="10"/>
          </p:nvPr>
        </p:nvSpPr>
        <p:spPr/>
        <p:txBody>
          <a:bodyPr/>
          <a:lstStyle/>
          <a:p>
            <a:fld id="{3045E758-A0DB-4226-B462-A95EFD765801}" type="datetime1">
              <a:rPr lang="en-US" smtClean="0"/>
              <a:t>2/12/2024</a:t>
            </a:fld>
            <a:endParaRPr lang="en-US" dirty="0"/>
          </a:p>
        </p:txBody>
      </p:sp>
      <p:sp>
        <p:nvSpPr>
          <p:cNvPr id="5" name="Footer Placeholder 4">
            <a:extLst>
              <a:ext uri="{FF2B5EF4-FFF2-40B4-BE49-F238E27FC236}">
                <a16:creationId xmlns:a16="http://schemas.microsoft.com/office/drawing/2014/main" id="{037E9F14-75E3-4E3D-8493-479027C3F658}"/>
              </a:ext>
            </a:extLst>
          </p:cNvPr>
          <p:cNvSpPr>
            <a:spLocks noGrp="1"/>
          </p:cNvSpPr>
          <p:nvPr>
            <p:ph type="ftr" sz="quarter" idx="11"/>
          </p:nvPr>
        </p:nvSpPr>
        <p:spPr/>
        <p:txBody>
          <a:bodyPr/>
          <a:lstStyle>
            <a:lvl1pPr>
              <a:defRPr sz="1050" b="1">
                <a:solidFill>
                  <a:schemeClr val="bg1">
                    <a:lumMod val="50000"/>
                  </a:schemeClr>
                </a:solidFill>
              </a:defRPr>
            </a:lvl1pPr>
          </a:lstStyle>
          <a:p>
            <a:endParaRPr lang="en-US" dirty="0"/>
          </a:p>
        </p:txBody>
      </p:sp>
      <p:sp>
        <p:nvSpPr>
          <p:cNvPr id="6" name="Slide Number Placeholder 5">
            <a:extLst>
              <a:ext uri="{FF2B5EF4-FFF2-40B4-BE49-F238E27FC236}">
                <a16:creationId xmlns:a16="http://schemas.microsoft.com/office/drawing/2014/main" id="{C6E53502-7F20-4E11-BB91-DB0DE4DF6EC7}"/>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28637575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E6AF-50A9-4FD2-B1AB-89705AF422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DF561B-3688-4F91-ACDD-785DBBF491E7}"/>
              </a:ext>
            </a:extLst>
          </p:cNvPr>
          <p:cNvSpPr>
            <a:spLocks noGrp="1"/>
          </p:cNvSpPr>
          <p:nvPr>
            <p:ph type="dt" sz="half" idx="10"/>
          </p:nvPr>
        </p:nvSpPr>
        <p:spPr/>
        <p:txBody>
          <a:bodyPr/>
          <a:lstStyle/>
          <a:p>
            <a:fld id="{767B57C6-137F-43A1-B69E-5F6FFA544346}" type="datetime1">
              <a:rPr lang="en-US" smtClean="0"/>
              <a:t>2/12/2024</a:t>
            </a:fld>
            <a:endParaRPr lang="en-US" dirty="0"/>
          </a:p>
        </p:txBody>
      </p:sp>
      <p:sp>
        <p:nvSpPr>
          <p:cNvPr id="4" name="Footer Placeholder 3">
            <a:extLst>
              <a:ext uri="{FF2B5EF4-FFF2-40B4-BE49-F238E27FC236}">
                <a16:creationId xmlns:a16="http://schemas.microsoft.com/office/drawing/2014/main" id="{CB139F16-27AA-44CF-9318-87677CEE448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C0005EC-FB88-4577-AE85-BE5E02ED534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21761733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21E79-FE1C-4595-A417-BC5F819BA905}"/>
              </a:ext>
            </a:extLst>
          </p:cNvPr>
          <p:cNvSpPr>
            <a:spLocks noGrp="1"/>
          </p:cNvSpPr>
          <p:nvPr>
            <p:ph type="title"/>
          </p:nvPr>
        </p:nvSpPr>
        <p:spPr>
          <a:xfrm>
            <a:off x="831850" y="1709738"/>
            <a:ext cx="10515600" cy="2852737"/>
          </a:xfrm>
        </p:spPr>
        <p:txBody>
          <a:bodyPr anchor="b">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E1D0D14C-319B-4634-AC03-99B0C3FD00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E79BE5-1E37-448D-8F2B-87840955893E}"/>
              </a:ext>
            </a:extLst>
          </p:cNvPr>
          <p:cNvSpPr>
            <a:spLocks noGrp="1"/>
          </p:cNvSpPr>
          <p:nvPr>
            <p:ph type="dt" sz="half" idx="10"/>
          </p:nvPr>
        </p:nvSpPr>
        <p:spPr/>
        <p:txBody>
          <a:bodyPr/>
          <a:lstStyle/>
          <a:p>
            <a:fld id="{D4624FC5-B39B-4827-AA53-68CA1D7373B3}" type="datetime1">
              <a:rPr lang="en-US" smtClean="0"/>
              <a:t>2/12/2024</a:t>
            </a:fld>
            <a:endParaRPr lang="en-US" dirty="0"/>
          </a:p>
        </p:txBody>
      </p:sp>
      <p:sp>
        <p:nvSpPr>
          <p:cNvPr id="5" name="Footer Placeholder 4">
            <a:extLst>
              <a:ext uri="{FF2B5EF4-FFF2-40B4-BE49-F238E27FC236}">
                <a16:creationId xmlns:a16="http://schemas.microsoft.com/office/drawing/2014/main" id="{E6A2996A-551F-4D5B-A5BB-6B99413F9F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641BA6-490D-422F-82C6-E92B08602690}"/>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7479502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514F6-D0EE-4C25-AE4E-4F38EDCC12B0}"/>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en-US" dirty="0"/>
              <a:t>Click to edit Master title style</a:t>
            </a:r>
          </a:p>
        </p:txBody>
      </p:sp>
      <p:sp>
        <p:nvSpPr>
          <p:cNvPr id="3" name="Subtitle 2">
            <a:extLst>
              <a:ext uri="{FF2B5EF4-FFF2-40B4-BE49-F238E27FC236}">
                <a16:creationId xmlns:a16="http://schemas.microsoft.com/office/drawing/2014/main" id="{0D36E036-1342-42C8-B5A6-49E0B35A2F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AFCF45-C8A5-444B-A2F3-1948FB089320}"/>
              </a:ext>
            </a:extLst>
          </p:cNvPr>
          <p:cNvSpPr>
            <a:spLocks noGrp="1"/>
          </p:cNvSpPr>
          <p:nvPr>
            <p:ph type="dt" sz="half" idx="10"/>
          </p:nvPr>
        </p:nvSpPr>
        <p:spPr/>
        <p:txBody>
          <a:bodyPr/>
          <a:lstStyle/>
          <a:p>
            <a:fld id="{7479E5EE-A6A5-4742-88BD-701A91E5470F}" type="datetime1">
              <a:rPr lang="en-US" smtClean="0"/>
              <a:t>2/12/2024</a:t>
            </a:fld>
            <a:endParaRPr lang="en-US" dirty="0"/>
          </a:p>
        </p:txBody>
      </p:sp>
      <p:sp>
        <p:nvSpPr>
          <p:cNvPr id="5" name="Footer Placeholder 4">
            <a:extLst>
              <a:ext uri="{FF2B5EF4-FFF2-40B4-BE49-F238E27FC236}">
                <a16:creationId xmlns:a16="http://schemas.microsoft.com/office/drawing/2014/main" id="{F0E4E511-F6FC-42D7-8CDA-FE8780B822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963532-3150-4B02-B836-789517EB4BD3}"/>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1793921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C7F43-1769-4DCC-9856-B6D4B542F9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3873B6-60ED-45BD-AC19-92042AA3FA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BF4C4-7E28-4C94-98E2-8A16E31020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49F1CC-B808-4ABB-900E-9CDAF5D54E1D}"/>
              </a:ext>
            </a:extLst>
          </p:cNvPr>
          <p:cNvSpPr>
            <a:spLocks noGrp="1"/>
          </p:cNvSpPr>
          <p:nvPr>
            <p:ph type="dt" sz="half" idx="10"/>
          </p:nvPr>
        </p:nvSpPr>
        <p:spPr/>
        <p:txBody>
          <a:bodyPr/>
          <a:lstStyle/>
          <a:p>
            <a:fld id="{E7E3590D-5089-4D48-96C2-56B721A067D9}" type="datetime1">
              <a:rPr lang="en-US" smtClean="0"/>
              <a:t>2/12/2024</a:t>
            </a:fld>
            <a:endParaRPr lang="en-US" dirty="0"/>
          </a:p>
        </p:txBody>
      </p:sp>
      <p:sp>
        <p:nvSpPr>
          <p:cNvPr id="6" name="Footer Placeholder 5">
            <a:extLst>
              <a:ext uri="{FF2B5EF4-FFF2-40B4-BE49-F238E27FC236}">
                <a16:creationId xmlns:a16="http://schemas.microsoft.com/office/drawing/2014/main" id="{A4EE1857-41B1-4711-B382-4F6A40B702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6C257D-2D5A-421B-A5BA-9EF7F2DE358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8497581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7238-CD92-4EE0-9794-A9301FFBC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E0432B-D8F8-492B-A50A-DDADAF7D9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A824B3-C114-4621-9202-D1CE2C241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941283-7B77-49F1-B06A-96380C52E886}"/>
              </a:ext>
            </a:extLst>
          </p:cNvPr>
          <p:cNvSpPr>
            <a:spLocks noGrp="1"/>
          </p:cNvSpPr>
          <p:nvPr>
            <p:ph type="dt" sz="half" idx="10"/>
          </p:nvPr>
        </p:nvSpPr>
        <p:spPr/>
        <p:txBody>
          <a:bodyPr/>
          <a:lstStyle/>
          <a:p>
            <a:fld id="{5C1BAC62-FEC9-48C2-9619-38DAFD58D393}" type="datetime1">
              <a:rPr lang="en-US" smtClean="0"/>
              <a:t>2/12/2024</a:t>
            </a:fld>
            <a:endParaRPr lang="en-US" dirty="0"/>
          </a:p>
        </p:txBody>
      </p:sp>
      <p:sp>
        <p:nvSpPr>
          <p:cNvPr id="6" name="Footer Placeholder 5">
            <a:extLst>
              <a:ext uri="{FF2B5EF4-FFF2-40B4-BE49-F238E27FC236}">
                <a16:creationId xmlns:a16="http://schemas.microsoft.com/office/drawing/2014/main" id="{0B2953C1-0548-45AF-AA79-A8E36E95099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915377-6BFE-4E55-ACC5-C1B78FA0CD9B}"/>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42593498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CA93F-2F4E-4F1B-9A58-9FD770FD2F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8810D4-2A37-4B22-8C39-01C1F2DC1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F49EFB5-76CB-4925-AA37-422FE4295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7B177-5270-4A6D-8768-23A02DEE4637}"/>
              </a:ext>
            </a:extLst>
          </p:cNvPr>
          <p:cNvSpPr>
            <a:spLocks noGrp="1"/>
          </p:cNvSpPr>
          <p:nvPr>
            <p:ph type="dt" sz="half" idx="10"/>
          </p:nvPr>
        </p:nvSpPr>
        <p:spPr/>
        <p:txBody>
          <a:bodyPr/>
          <a:lstStyle/>
          <a:p>
            <a:fld id="{E32FC3C1-3B3B-4122-8EEE-9E814BA3D72E}" type="datetime1">
              <a:rPr lang="en-US" smtClean="0"/>
              <a:t>2/12/2024</a:t>
            </a:fld>
            <a:endParaRPr lang="en-US" dirty="0"/>
          </a:p>
        </p:txBody>
      </p:sp>
      <p:sp>
        <p:nvSpPr>
          <p:cNvPr id="6" name="Footer Placeholder 5">
            <a:extLst>
              <a:ext uri="{FF2B5EF4-FFF2-40B4-BE49-F238E27FC236}">
                <a16:creationId xmlns:a16="http://schemas.microsoft.com/office/drawing/2014/main" id="{4BA2CCF1-46B9-4F3C-BFFE-064B676D64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59B84D-67BA-43C5-9930-6B6E670AEC7D}"/>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765015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514F6-D0EE-4C25-AE4E-4F38EDCC12B0}"/>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en-US" dirty="0"/>
              <a:t>Click to edit Master title style</a:t>
            </a:r>
          </a:p>
        </p:txBody>
      </p:sp>
      <p:sp>
        <p:nvSpPr>
          <p:cNvPr id="3" name="Subtitle 2">
            <a:extLst>
              <a:ext uri="{FF2B5EF4-FFF2-40B4-BE49-F238E27FC236}">
                <a16:creationId xmlns:a16="http://schemas.microsoft.com/office/drawing/2014/main" id="{0D36E036-1342-42C8-B5A6-49E0B35A2F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AFCF45-C8A5-444B-A2F3-1948FB089320}"/>
              </a:ext>
            </a:extLst>
          </p:cNvPr>
          <p:cNvSpPr>
            <a:spLocks noGrp="1"/>
          </p:cNvSpPr>
          <p:nvPr>
            <p:ph type="dt" sz="half" idx="10"/>
          </p:nvPr>
        </p:nvSpPr>
        <p:spPr/>
        <p:txBody>
          <a:bodyPr/>
          <a:lstStyle/>
          <a:p>
            <a:fld id="{A118A9AF-197D-476F-940A-75E847224594}" type="datetime1">
              <a:rPr lang="en-US" smtClean="0"/>
              <a:t>2/12/2024</a:t>
            </a:fld>
            <a:endParaRPr lang="en-US" dirty="0"/>
          </a:p>
        </p:txBody>
      </p:sp>
      <p:sp>
        <p:nvSpPr>
          <p:cNvPr id="5" name="Footer Placeholder 4">
            <a:extLst>
              <a:ext uri="{FF2B5EF4-FFF2-40B4-BE49-F238E27FC236}">
                <a16:creationId xmlns:a16="http://schemas.microsoft.com/office/drawing/2014/main" id="{F0E4E511-F6FC-42D7-8CDA-FE8780B822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963532-3150-4B02-B836-789517EB4BD3}"/>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4367972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2AA1D-ADFB-4914-AB64-124C4558C734}"/>
              </a:ext>
            </a:extLst>
          </p:cNvPr>
          <p:cNvSpPr>
            <a:spLocks noGrp="1"/>
          </p:cNvSpPr>
          <p:nvPr>
            <p:ph type="dt" sz="half" idx="10"/>
          </p:nvPr>
        </p:nvSpPr>
        <p:spPr/>
        <p:txBody>
          <a:bodyPr/>
          <a:lstStyle/>
          <a:p>
            <a:fld id="{B8876A2B-B5AF-478B-B82F-DEAD73FA018B}" type="datetime1">
              <a:rPr lang="en-US" smtClean="0"/>
              <a:t>2/12/2024</a:t>
            </a:fld>
            <a:endParaRPr lang="en-US" dirty="0"/>
          </a:p>
        </p:txBody>
      </p:sp>
      <p:sp>
        <p:nvSpPr>
          <p:cNvPr id="3" name="Footer Placeholder 2">
            <a:extLst>
              <a:ext uri="{FF2B5EF4-FFF2-40B4-BE49-F238E27FC236}">
                <a16:creationId xmlns:a16="http://schemas.microsoft.com/office/drawing/2014/main" id="{6E36D5E6-38DF-4EFA-B745-0D76ECEB82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8005039-6CBB-4A2A-A127-92C32AC4FA09}"/>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3654114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F95BC-8F5D-454F-9114-16BDDEE65BFB}"/>
              </a:ext>
            </a:extLst>
          </p:cNvPr>
          <p:cNvSpPr>
            <a:spLocks noGrp="1"/>
          </p:cNvSpPr>
          <p:nvPr>
            <p:ph type="title"/>
          </p:nvPr>
        </p:nvSpPr>
        <p:spPr/>
        <p:txBody>
          <a:bodyPr>
            <a:normAutofit/>
          </a:bodyPr>
          <a:lstStyle>
            <a:lvl1pPr>
              <a:defRPr sz="3600" b="1">
                <a:solidFill>
                  <a:schemeClr val="accent1">
                    <a:lumMod val="20000"/>
                    <a:lumOff val="80000"/>
                  </a:schemeClr>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A3B1A75-38E2-4369-8FA2-F879297DA8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4A79E-386A-43E2-98A5-1A793EDC5C40}"/>
              </a:ext>
            </a:extLst>
          </p:cNvPr>
          <p:cNvSpPr>
            <a:spLocks noGrp="1"/>
          </p:cNvSpPr>
          <p:nvPr>
            <p:ph type="dt" sz="half" idx="10"/>
          </p:nvPr>
        </p:nvSpPr>
        <p:spPr/>
        <p:txBody>
          <a:bodyPr/>
          <a:lstStyle/>
          <a:p>
            <a:fld id="{84F38B91-27D3-42BA-BAE9-7A156216787F}" type="datetime1">
              <a:rPr lang="en-US" smtClean="0"/>
              <a:t>2/12/2024</a:t>
            </a:fld>
            <a:endParaRPr lang="en-US" dirty="0"/>
          </a:p>
        </p:txBody>
      </p:sp>
      <p:sp>
        <p:nvSpPr>
          <p:cNvPr id="5" name="Footer Placeholder 4">
            <a:extLst>
              <a:ext uri="{FF2B5EF4-FFF2-40B4-BE49-F238E27FC236}">
                <a16:creationId xmlns:a16="http://schemas.microsoft.com/office/drawing/2014/main" id="{037E9F14-75E3-4E3D-8493-479027C3F658}"/>
              </a:ext>
            </a:extLst>
          </p:cNvPr>
          <p:cNvSpPr>
            <a:spLocks noGrp="1"/>
          </p:cNvSpPr>
          <p:nvPr>
            <p:ph type="ftr" sz="quarter" idx="11"/>
          </p:nvPr>
        </p:nvSpPr>
        <p:spPr/>
        <p:txBody>
          <a:bodyPr/>
          <a:lstStyle>
            <a:lvl1pPr>
              <a:defRPr sz="1050" b="1">
                <a:solidFill>
                  <a:schemeClr val="bg1">
                    <a:lumMod val="50000"/>
                  </a:schemeClr>
                </a:solidFill>
              </a:defRPr>
            </a:lvl1pPr>
          </a:lstStyle>
          <a:p>
            <a:endParaRPr lang="en-US" dirty="0"/>
          </a:p>
        </p:txBody>
      </p:sp>
      <p:sp>
        <p:nvSpPr>
          <p:cNvPr id="6" name="Slide Number Placeholder 5">
            <a:extLst>
              <a:ext uri="{FF2B5EF4-FFF2-40B4-BE49-F238E27FC236}">
                <a16:creationId xmlns:a16="http://schemas.microsoft.com/office/drawing/2014/main" id="{C6E53502-7F20-4E11-BB91-DB0DE4DF6EC7}"/>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6525312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E6AF-50A9-4FD2-B1AB-89705AF422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DF561B-3688-4F91-ACDD-785DBBF491E7}"/>
              </a:ext>
            </a:extLst>
          </p:cNvPr>
          <p:cNvSpPr>
            <a:spLocks noGrp="1"/>
          </p:cNvSpPr>
          <p:nvPr>
            <p:ph type="dt" sz="half" idx="10"/>
          </p:nvPr>
        </p:nvSpPr>
        <p:spPr/>
        <p:txBody>
          <a:bodyPr/>
          <a:lstStyle/>
          <a:p>
            <a:fld id="{C539B26A-3192-49C0-A902-830489DFE205}" type="datetime1">
              <a:rPr lang="en-US" smtClean="0"/>
              <a:t>2/12/2024</a:t>
            </a:fld>
            <a:endParaRPr lang="en-US" dirty="0"/>
          </a:p>
        </p:txBody>
      </p:sp>
      <p:sp>
        <p:nvSpPr>
          <p:cNvPr id="4" name="Footer Placeholder 3">
            <a:extLst>
              <a:ext uri="{FF2B5EF4-FFF2-40B4-BE49-F238E27FC236}">
                <a16:creationId xmlns:a16="http://schemas.microsoft.com/office/drawing/2014/main" id="{CB139F16-27AA-44CF-9318-87677CEE448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C0005EC-FB88-4577-AE85-BE5E02ED534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419422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21E79-FE1C-4595-A417-BC5F819BA905}"/>
              </a:ext>
            </a:extLst>
          </p:cNvPr>
          <p:cNvSpPr>
            <a:spLocks noGrp="1"/>
          </p:cNvSpPr>
          <p:nvPr>
            <p:ph type="title" hasCustomPrompt="1"/>
          </p:nvPr>
        </p:nvSpPr>
        <p:spPr>
          <a:xfrm>
            <a:off x="831850" y="1709739"/>
            <a:ext cx="10515600" cy="2033586"/>
          </a:xfrm>
        </p:spPr>
        <p:txBody>
          <a:bodyPr anchor="b">
            <a:normAutofit/>
          </a:bodyPr>
          <a:lstStyle>
            <a:lvl1pPr>
              <a:defRPr sz="3600"/>
            </a:lvl1pPr>
          </a:lstStyle>
          <a:p>
            <a:r>
              <a:rPr lang="en-US" dirty="0"/>
              <a:t>TITLE/DIVIDER SLIDE</a:t>
            </a:r>
          </a:p>
        </p:txBody>
      </p:sp>
      <p:sp>
        <p:nvSpPr>
          <p:cNvPr id="3" name="Text Placeholder 2">
            <a:extLst>
              <a:ext uri="{FF2B5EF4-FFF2-40B4-BE49-F238E27FC236}">
                <a16:creationId xmlns:a16="http://schemas.microsoft.com/office/drawing/2014/main" id="{E1D0D14C-319B-4634-AC03-99B0C3FD00E9}"/>
              </a:ext>
            </a:extLst>
          </p:cNvPr>
          <p:cNvSpPr>
            <a:spLocks noGrp="1"/>
          </p:cNvSpPr>
          <p:nvPr>
            <p:ph type="body" idx="1"/>
          </p:nvPr>
        </p:nvSpPr>
        <p:spPr>
          <a:xfrm>
            <a:off x="831850" y="3905250"/>
            <a:ext cx="10515600" cy="1362076"/>
          </a:xfrm>
        </p:spPr>
        <p:txBody>
          <a:bodyPr/>
          <a:lstStyle>
            <a:lvl1pPr marL="0" indent="0" algn="ctr">
              <a:buNone/>
              <a:defRPr sz="2400">
                <a:solidFill>
                  <a:schemeClr val="accent1">
                    <a:lumMod val="20000"/>
                    <a:lumOff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E79BE5-1E37-448D-8F2B-87840955893E}"/>
              </a:ext>
            </a:extLst>
          </p:cNvPr>
          <p:cNvSpPr>
            <a:spLocks noGrp="1"/>
          </p:cNvSpPr>
          <p:nvPr>
            <p:ph type="dt" sz="half" idx="10"/>
          </p:nvPr>
        </p:nvSpPr>
        <p:spPr/>
        <p:txBody>
          <a:bodyPr/>
          <a:lstStyle/>
          <a:p>
            <a:fld id="{C7B898F9-BCEB-42BD-85D9-EF7D996BB1D8}" type="datetime1">
              <a:rPr lang="en-US" smtClean="0"/>
              <a:t>2/12/2024</a:t>
            </a:fld>
            <a:endParaRPr lang="en-US" dirty="0"/>
          </a:p>
        </p:txBody>
      </p:sp>
      <p:sp>
        <p:nvSpPr>
          <p:cNvPr id="5" name="Footer Placeholder 4">
            <a:extLst>
              <a:ext uri="{FF2B5EF4-FFF2-40B4-BE49-F238E27FC236}">
                <a16:creationId xmlns:a16="http://schemas.microsoft.com/office/drawing/2014/main" id="{E6A2996A-551F-4D5B-A5BB-6B99413F9F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641BA6-490D-422F-82C6-E92B08602690}"/>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41517314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514F6-D0EE-4C25-AE4E-4F38EDCC12B0}"/>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en-US" dirty="0"/>
              <a:t>Click to edit Master title style</a:t>
            </a:r>
          </a:p>
        </p:txBody>
      </p:sp>
      <p:sp>
        <p:nvSpPr>
          <p:cNvPr id="3" name="Subtitle 2">
            <a:extLst>
              <a:ext uri="{FF2B5EF4-FFF2-40B4-BE49-F238E27FC236}">
                <a16:creationId xmlns:a16="http://schemas.microsoft.com/office/drawing/2014/main" id="{0D36E036-1342-42C8-B5A6-49E0B35A2F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AFCF45-C8A5-444B-A2F3-1948FB089320}"/>
              </a:ext>
            </a:extLst>
          </p:cNvPr>
          <p:cNvSpPr>
            <a:spLocks noGrp="1"/>
          </p:cNvSpPr>
          <p:nvPr>
            <p:ph type="dt" sz="half" idx="10"/>
          </p:nvPr>
        </p:nvSpPr>
        <p:spPr/>
        <p:txBody>
          <a:bodyPr/>
          <a:lstStyle/>
          <a:p>
            <a:fld id="{080FB539-A19B-4A32-BCEC-34676D55E3C8}" type="datetime1">
              <a:rPr lang="en-US" smtClean="0"/>
              <a:t>2/12/2024</a:t>
            </a:fld>
            <a:endParaRPr lang="en-US" dirty="0"/>
          </a:p>
        </p:txBody>
      </p:sp>
      <p:sp>
        <p:nvSpPr>
          <p:cNvPr id="5" name="Footer Placeholder 4">
            <a:extLst>
              <a:ext uri="{FF2B5EF4-FFF2-40B4-BE49-F238E27FC236}">
                <a16:creationId xmlns:a16="http://schemas.microsoft.com/office/drawing/2014/main" id="{F0E4E511-F6FC-42D7-8CDA-FE8780B822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963532-3150-4B02-B836-789517EB4BD3}"/>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40471021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C7F43-1769-4DCC-9856-B6D4B542F9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3873B6-60ED-45BD-AC19-92042AA3FA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BF4C4-7E28-4C94-98E2-8A16E31020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49F1CC-B808-4ABB-900E-9CDAF5D54E1D}"/>
              </a:ext>
            </a:extLst>
          </p:cNvPr>
          <p:cNvSpPr>
            <a:spLocks noGrp="1"/>
          </p:cNvSpPr>
          <p:nvPr>
            <p:ph type="dt" sz="half" idx="10"/>
          </p:nvPr>
        </p:nvSpPr>
        <p:spPr/>
        <p:txBody>
          <a:bodyPr/>
          <a:lstStyle/>
          <a:p>
            <a:fld id="{99281258-140B-4768-9B5A-FFDEB8A7FAE0}" type="datetime1">
              <a:rPr lang="en-US" smtClean="0"/>
              <a:t>2/12/2024</a:t>
            </a:fld>
            <a:endParaRPr lang="en-US" dirty="0"/>
          </a:p>
        </p:txBody>
      </p:sp>
      <p:sp>
        <p:nvSpPr>
          <p:cNvPr id="6" name="Footer Placeholder 5">
            <a:extLst>
              <a:ext uri="{FF2B5EF4-FFF2-40B4-BE49-F238E27FC236}">
                <a16:creationId xmlns:a16="http://schemas.microsoft.com/office/drawing/2014/main" id="{A4EE1857-41B1-4711-B382-4F6A40B702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6C257D-2D5A-421B-A5BA-9EF7F2DE358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6540075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6EA7D-2078-40DB-B1B1-2A08B7B2C0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A8D4D6-7189-46BC-8A6C-C13A9401C9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09A037-EF68-4951-BA3F-F8B3CCDF13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F7442B-A2DB-4B51-8FEE-6C4E9D6320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E58FE6-A5E2-4855-B37B-CA985B9474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D51CB5-60FC-452F-A895-586811A62057}"/>
              </a:ext>
            </a:extLst>
          </p:cNvPr>
          <p:cNvSpPr>
            <a:spLocks noGrp="1"/>
          </p:cNvSpPr>
          <p:nvPr>
            <p:ph type="dt" sz="half" idx="10"/>
          </p:nvPr>
        </p:nvSpPr>
        <p:spPr/>
        <p:txBody>
          <a:bodyPr/>
          <a:lstStyle/>
          <a:p>
            <a:fld id="{B4C8EF13-C871-4EDD-B895-D43EEA7878C2}" type="datetime1">
              <a:rPr lang="en-US" smtClean="0"/>
              <a:t>2/12/2024</a:t>
            </a:fld>
            <a:endParaRPr lang="en-US" dirty="0"/>
          </a:p>
        </p:txBody>
      </p:sp>
      <p:sp>
        <p:nvSpPr>
          <p:cNvPr id="8" name="Footer Placeholder 7">
            <a:extLst>
              <a:ext uri="{FF2B5EF4-FFF2-40B4-BE49-F238E27FC236}">
                <a16:creationId xmlns:a16="http://schemas.microsoft.com/office/drawing/2014/main" id="{ADE8A438-755A-4811-9ACA-A4CF8613AA8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65E1E78-8B70-4FC1-88E7-0271DA1D792B}"/>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4595562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7238-CD92-4EE0-9794-A9301FFBC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E0432B-D8F8-492B-A50A-DDADAF7D9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A824B3-C114-4621-9202-D1CE2C241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941283-7B77-49F1-B06A-96380C52E886}"/>
              </a:ext>
            </a:extLst>
          </p:cNvPr>
          <p:cNvSpPr>
            <a:spLocks noGrp="1"/>
          </p:cNvSpPr>
          <p:nvPr>
            <p:ph type="dt" sz="half" idx="10"/>
          </p:nvPr>
        </p:nvSpPr>
        <p:spPr/>
        <p:txBody>
          <a:bodyPr/>
          <a:lstStyle/>
          <a:p>
            <a:fld id="{4D4B14DE-0C6A-49FB-A8AD-18F4AB5B8808}" type="datetime1">
              <a:rPr lang="en-US" smtClean="0"/>
              <a:t>2/12/2024</a:t>
            </a:fld>
            <a:endParaRPr lang="en-US" dirty="0"/>
          </a:p>
        </p:txBody>
      </p:sp>
      <p:sp>
        <p:nvSpPr>
          <p:cNvPr id="6" name="Footer Placeholder 5">
            <a:extLst>
              <a:ext uri="{FF2B5EF4-FFF2-40B4-BE49-F238E27FC236}">
                <a16:creationId xmlns:a16="http://schemas.microsoft.com/office/drawing/2014/main" id="{0B2953C1-0548-45AF-AA79-A8E36E95099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915377-6BFE-4E55-ACC5-C1B78FA0CD9B}"/>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8622040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CA93F-2F4E-4F1B-9A58-9FD770FD2F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8810D4-2A37-4B22-8C39-01C1F2DC1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F49EFB5-76CB-4925-AA37-422FE4295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7B177-5270-4A6D-8768-23A02DEE4637}"/>
              </a:ext>
            </a:extLst>
          </p:cNvPr>
          <p:cNvSpPr>
            <a:spLocks noGrp="1"/>
          </p:cNvSpPr>
          <p:nvPr>
            <p:ph type="dt" sz="half" idx="10"/>
          </p:nvPr>
        </p:nvSpPr>
        <p:spPr/>
        <p:txBody>
          <a:bodyPr/>
          <a:lstStyle/>
          <a:p>
            <a:fld id="{F594DA51-3F9B-47A1-AAD9-7DBEB856BC38}" type="datetime1">
              <a:rPr lang="en-US" smtClean="0"/>
              <a:t>2/12/2024</a:t>
            </a:fld>
            <a:endParaRPr lang="en-US" dirty="0"/>
          </a:p>
        </p:txBody>
      </p:sp>
      <p:sp>
        <p:nvSpPr>
          <p:cNvPr id="6" name="Footer Placeholder 5">
            <a:extLst>
              <a:ext uri="{FF2B5EF4-FFF2-40B4-BE49-F238E27FC236}">
                <a16:creationId xmlns:a16="http://schemas.microsoft.com/office/drawing/2014/main" id="{4BA2CCF1-46B9-4F3C-BFFE-064B676D64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59B84D-67BA-43C5-9930-6B6E670AEC7D}"/>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40929704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2AA1D-ADFB-4914-AB64-124C4558C734}"/>
              </a:ext>
            </a:extLst>
          </p:cNvPr>
          <p:cNvSpPr>
            <a:spLocks noGrp="1"/>
          </p:cNvSpPr>
          <p:nvPr>
            <p:ph type="dt" sz="half" idx="10"/>
          </p:nvPr>
        </p:nvSpPr>
        <p:spPr/>
        <p:txBody>
          <a:bodyPr/>
          <a:lstStyle/>
          <a:p>
            <a:fld id="{2DAC0E43-816E-469D-9C37-937E2778F84F}" type="datetime1">
              <a:rPr lang="en-US" smtClean="0"/>
              <a:t>2/12/2024</a:t>
            </a:fld>
            <a:endParaRPr lang="en-US" dirty="0"/>
          </a:p>
        </p:txBody>
      </p:sp>
      <p:sp>
        <p:nvSpPr>
          <p:cNvPr id="3" name="Footer Placeholder 2">
            <a:extLst>
              <a:ext uri="{FF2B5EF4-FFF2-40B4-BE49-F238E27FC236}">
                <a16:creationId xmlns:a16="http://schemas.microsoft.com/office/drawing/2014/main" id="{6E36D5E6-38DF-4EFA-B745-0D76ECEB82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8005039-6CBB-4A2A-A127-92C32AC4FA09}"/>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2700596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C7F43-1769-4DCC-9856-B6D4B542F9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3873B6-60ED-45BD-AC19-92042AA3FA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BF4C4-7E28-4C94-98E2-8A16E31020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49F1CC-B808-4ABB-900E-9CDAF5D54E1D}"/>
              </a:ext>
            </a:extLst>
          </p:cNvPr>
          <p:cNvSpPr>
            <a:spLocks noGrp="1"/>
          </p:cNvSpPr>
          <p:nvPr>
            <p:ph type="dt" sz="half" idx="10"/>
          </p:nvPr>
        </p:nvSpPr>
        <p:spPr/>
        <p:txBody>
          <a:bodyPr/>
          <a:lstStyle/>
          <a:p>
            <a:fld id="{3CD1A45D-127C-4630-AE11-05743845AE87}" type="datetime1">
              <a:rPr lang="en-US" smtClean="0"/>
              <a:t>2/12/2024</a:t>
            </a:fld>
            <a:endParaRPr lang="en-US" dirty="0"/>
          </a:p>
        </p:txBody>
      </p:sp>
      <p:sp>
        <p:nvSpPr>
          <p:cNvPr id="6" name="Footer Placeholder 5">
            <a:extLst>
              <a:ext uri="{FF2B5EF4-FFF2-40B4-BE49-F238E27FC236}">
                <a16:creationId xmlns:a16="http://schemas.microsoft.com/office/drawing/2014/main" id="{A4EE1857-41B1-4711-B382-4F6A40B702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6C257D-2D5A-421B-A5BA-9EF7F2DE358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40080739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F95BC-8F5D-454F-9114-16BDDEE65BFB}"/>
              </a:ext>
            </a:extLst>
          </p:cNvPr>
          <p:cNvSpPr>
            <a:spLocks noGrp="1"/>
          </p:cNvSpPr>
          <p:nvPr>
            <p:ph type="title"/>
          </p:nvPr>
        </p:nvSpPr>
        <p:spPr/>
        <p:txBody>
          <a:bodyPr>
            <a:normAutofit/>
          </a:bodyPr>
          <a:lstStyle>
            <a:lvl1pPr>
              <a:defRPr sz="3600" b="1">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A3B1A75-38E2-4369-8FA2-F879297DA8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4A79E-386A-43E2-98A5-1A793EDC5C40}"/>
              </a:ext>
            </a:extLst>
          </p:cNvPr>
          <p:cNvSpPr>
            <a:spLocks noGrp="1"/>
          </p:cNvSpPr>
          <p:nvPr>
            <p:ph type="dt" sz="half" idx="10"/>
          </p:nvPr>
        </p:nvSpPr>
        <p:spPr/>
        <p:txBody>
          <a:bodyPr/>
          <a:lstStyle/>
          <a:p>
            <a:fld id="{80BBA4D7-2FB0-41CF-A600-28B8D5170B97}" type="datetime1">
              <a:rPr lang="en-US" smtClean="0"/>
              <a:t>2/12/2024</a:t>
            </a:fld>
            <a:endParaRPr lang="en-US" dirty="0"/>
          </a:p>
        </p:txBody>
      </p:sp>
      <p:sp>
        <p:nvSpPr>
          <p:cNvPr id="5" name="Footer Placeholder 4">
            <a:extLst>
              <a:ext uri="{FF2B5EF4-FFF2-40B4-BE49-F238E27FC236}">
                <a16:creationId xmlns:a16="http://schemas.microsoft.com/office/drawing/2014/main" id="{037E9F14-75E3-4E3D-8493-479027C3F658}"/>
              </a:ext>
            </a:extLst>
          </p:cNvPr>
          <p:cNvSpPr>
            <a:spLocks noGrp="1"/>
          </p:cNvSpPr>
          <p:nvPr>
            <p:ph type="ftr" sz="quarter" idx="11"/>
          </p:nvPr>
        </p:nvSpPr>
        <p:spPr/>
        <p:txBody>
          <a:bodyPr/>
          <a:lstStyle>
            <a:lvl1pPr>
              <a:defRPr sz="1050" b="1">
                <a:solidFill>
                  <a:schemeClr val="bg1">
                    <a:lumMod val="50000"/>
                  </a:schemeClr>
                </a:solidFill>
              </a:defRPr>
            </a:lvl1pPr>
          </a:lstStyle>
          <a:p>
            <a:endParaRPr lang="en-US" dirty="0"/>
          </a:p>
        </p:txBody>
      </p:sp>
      <p:sp>
        <p:nvSpPr>
          <p:cNvPr id="6" name="Slide Number Placeholder 5">
            <a:extLst>
              <a:ext uri="{FF2B5EF4-FFF2-40B4-BE49-F238E27FC236}">
                <a16:creationId xmlns:a16="http://schemas.microsoft.com/office/drawing/2014/main" id="{C6E53502-7F20-4E11-BB91-DB0DE4DF6EC7}"/>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50496551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E6AF-50A9-4FD2-B1AB-89705AF422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DF561B-3688-4F91-ACDD-785DBBF491E7}"/>
              </a:ext>
            </a:extLst>
          </p:cNvPr>
          <p:cNvSpPr>
            <a:spLocks noGrp="1"/>
          </p:cNvSpPr>
          <p:nvPr>
            <p:ph type="dt" sz="half" idx="10"/>
          </p:nvPr>
        </p:nvSpPr>
        <p:spPr/>
        <p:txBody>
          <a:bodyPr/>
          <a:lstStyle/>
          <a:p>
            <a:fld id="{61393A2B-1566-47CE-96DD-04AE203036FD}" type="datetime1">
              <a:rPr lang="en-US" smtClean="0"/>
              <a:t>2/12/2024</a:t>
            </a:fld>
            <a:endParaRPr lang="en-US" dirty="0"/>
          </a:p>
        </p:txBody>
      </p:sp>
      <p:sp>
        <p:nvSpPr>
          <p:cNvPr id="4" name="Footer Placeholder 3">
            <a:extLst>
              <a:ext uri="{FF2B5EF4-FFF2-40B4-BE49-F238E27FC236}">
                <a16:creationId xmlns:a16="http://schemas.microsoft.com/office/drawing/2014/main" id="{CB139F16-27AA-44CF-9318-87677CEE448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C0005EC-FB88-4577-AE85-BE5E02ED534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64564365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21E79-FE1C-4595-A417-BC5F819BA905}"/>
              </a:ext>
            </a:extLst>
          </p:cNvPr>
          <p:cNvSpPr>
            <a:spLocks noGrp="1"/>
          </p:cNvSpPr>
          <p:nvPr>
            <p:ph type="title"/>
          </p:nvPr>
        </p:nvSpPr>
        <p:spPr>
          <a:xfrm>
            <a:off x="831850" y="1709738"/>
            <a:ext cx="10515600" cy="2852737"/>
          </a:xfrm>
        </p:spPr>
        <p:txBody>
          <a:bodyPr anchor="b">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E1D0D14C-319B-4634-AC03-99B0C3FD00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E79BE5-1E37-448D-8F2B-87840955893E}"/>
              </a:ext>
            </a:extLst>
          </p:cNvPr>
          <p:cNvSpPr>
            <a:spLocks noGrp="1"/>
          </p:cNvSpPr>
          <p:nvPr>
            <p:ph type="dt" sz="half" idx="10"/>
          </p:nvPr>
        </p:nvSpPr>
        <p:spPr/>
        <p:txBody>
          <a:bodyPr/>
          <a:lstStyle/>
          <a:p>
            <a:fld id="{A23E1A13-438F-4496-9094-8591FF6C3C78}" type="datetime1">
              <a:rPr lang="en-US" smtClean="0"/>
              <a:t>2/12/2024</a:t>
            </a:fld>
            <a:endParaRPr lang="en-US" dirty="0"/>
          </a:p>
        </p:txBody>
      </p:sp>
      <p:sp>
        <p:nvSpPr>
          <p:cNvPr id="5" name="Footer Placeholder 4">
            <a:extLst>
              <a:ext uri="{FF2B5EF4-FFF2-40B4-BE49-F238E27FC236}">
                <a16:creationId xmlns:a16="http://schemas.microsoft.com/office/drawing/2014/main" id="{E6A2996A-551F-4D5B-A5BB-6B99413F9F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641BA6-490D-422F-82C6-E92B08602690}"/>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4767775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514F6-D0EE-4C25-AE4E-4F38EDCC12B0}"/>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en-US" dirty="0"/>
              <a:t>Click to edit Master title style</a:t>
            </a:r>
          </a:p>
        </p:txBody>
      </p:sp>
      <p:sp>
        <p:nvSpPr>
          <p:cNvPr id="3" name="Subtitle 2">
            <a:extLst>
              <a:ext uri="{FF2B5EF4-FFF2-40B4-BE49-F238E27FC236}">
                <a16:creationId xmlns:a16="http://schemas.microsoft.com/office/drawing/2014/main" id="{0D36E036-1342-42C8-B5A6-49E0B35A2F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AFCF45-C8A5-444B-A2F3-1948FB089320}"/>
              </a:ext>
            </a:extLst>
          </p:cNvPr>
          <p:cNvSpPr>
            <a:spLocks noGrp="1"/>
          </p:cNvSpPr>
          <p:nvPr>
            <p:ph type="dt" sz="half" idx="10"/>
          </p:nvPr>
        </p:nvSpPr>
        <p:spPr/>
        <p:txBody>
          <a:bodyPr/>
          <a:lstStyle/>
          <a:p>
            <a:fld id="{735B522D-6EE8-4C7A-98B8-3E91762A61B7}" type="datetime1">
              <a:rPr lang="en-US" smtClean="0"/>
              <a:t>2/12/2024</a:t>
            </a:fld>
            <a:endParaRPr lang="en-US" dirty="0"/>
          </a:p>
        </p:txBody>
      </p:sp>
      <p:sp>
        <p:nvSpPr>
          <p:cNvPr id="5" name="Footer Placeholder 4">
            <a:extLst>
              <a:ext uri="{FF2B5EF4-FFF2-40B4-BE49-F238E27FC236}">
                <a16:creationId xmlns:a16="http://schemas.microsoft.com/office/drawing/2014/main" id="{F0E4E511-F6FC-42D7-8CDA-FE8780B822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963532-3150-4B02-B836-789517EB4BD3}"/>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0817997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C7F43-1769-4DCC-9856-B6D4B542F9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3873B6-60ED-45BD-AC19-92042AA3FA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BF4C4-7E28-4C94-98E2-8A16E31020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49F1CC-B808-4ABB-900E-9CDAF5D54E1D}"/>
              </a:ext>
            </a:extLst>
          </p:cNvPr>
          <p:cNvSpPr>
            <a:spLocks noGrp="1"/>
          </p:cNvSpPr>
          <p:nvPr>
            <p:ph type="dt" sz="half" idx="10"/>
          </p:nvPr>
        </p:nvSpPr>
        <p:spPr/>
        <p:txBody>
          <a:bodyPr/>
          <a:lstStyle/>
          <a:p>
            <a:fld id="{00129516-DDFC-4BE0-8456-77AB2F1F069A}" type="datetime1">
              <a:rPr lang="en-US" smtClean="0"/>
              <a:t>2/12/2024</a:t>
            </a:fld>
            <a:endParaRPr lang="en-US" dirty="0"/>
          </a:p>
        </p:txBody>
      </p:sp>
      <p:sp>
        <p:nvSpPr>
          <p:cNvPr id="6" name="Footer Placeholder 5">
            <a:extLst>
              <a:ext uri="{FF2B5EF4-FFF2-40B4-BE49-F238E27FC236}">
                <a16:creationId xmlns:a16="http://schemas.microsoft.com/office/drawing/2014/main" id="{A4EE1857-41B1-4711-B382-4F6A40B702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6C257D-2D5A-421B-A5BA-9EF7F2DE358E}"/>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8214619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7238-CD92-4EE0-9794-A9301FFBC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E0432B-D8F8-492B-A50A-DDADAF7D9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A824B3-C114-4621-9202-D1CE2C241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941283-7B77-49F1-B06A-96380C52E886}"/>
              </a:ext>
            </a:extLst>
          </p:cNvPr>
          <p:cNvSpPr>
            <a:spLocks noGrp="1"/>
          </p:cNvSpPr>
          <p:nvPr>
            <p:ph type="dt" sz="half" idx="10"/>
          </p:nvPr>
        </p:nvSpPr>
        <p:spPr/>
        <p:txBody>
          <a:bodyPr/>
          <a:lstStyle/>
          <a:p>
            <a:fld id="{5FC137F0-39E2-4082-8871-4837821D1BBD}" type="datetime1">
              <a:rPr lang="en-US" smtClean="0"/>
              <a:t>2/12/2024</a:t>
            </a:fld>
            <a:endParaRPr lang="en-US" dirty="0"/>
          </a:p>
        </p:txBody>
      </p:sp>
      <p:sp>
        <p:nvSpPr>
          <p:cNvPr id="6" name="Footer Placeholder 5">
            <a:extLst>
              <a:ext uri="{FF2B5EF4-FFF2-40B4-BE49-F238E27FC236}">
                <a16:creationId xmlns:a16="http://schemas.microsoft.com/office/drawing/2014/main" id="{0B2953C1-0548-45AF-AA79-A8E36E95099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915377-6BFE-4E55-ACC5-C1B78FA0CD9B}"/>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251036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CA93F-2F4E-4F1B-9A58-9FD770FD2F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8810D4-2A37-4B22-8C39-01C1F2DC1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F49EFB5-76CB-4925-AA37-422FE4295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7B177-5270-4A6D-8768-23A02DEE4637}"/>
              </a:ext>
            </a:extLst>
          </p:cNvPr>
          <p:cNvSpPr>
            <a:spLocks noGrp="1"/>
          </p:cNvSpPr>
          <p:nvPr>
            <p:ph type="dt" sz="half" idx="10"/>
          </p:nvPr>
        </p:nvSpPr>
        <p:spPr/>
        <p:txBody>
          <a:bodyPr/>
          <a:lstStyle/>
          <a:p>
            <a:fld id="{1DACEEF7-1C0F-4CC8-9A7F-4EDE1DFBF210}" type="datetime1">
              <a:rPr lang="en-US" smtClean="0"/>
              <a:t>2/12/2024</a:t>
            </a:fld>
            <a:endParaRPr lang="en-US" dirty="0"/>
          </a:p>
        </p:txBody>
      </p:sp>
      <p:sp>
        <p:nvSpPr>
          <p:cNvPr id="6" name="Footer Placeholder 5">
            <a:extLst>
              <a:ext uri="{FF2B5EF4-FFF2-40B4-BE49-F238E27FC236}">
                <a16:creationId xmlns:a16="http://schemas.microsoft.com/office/drawing/2014/main" id="{4BA2CCF1-46B9-4F3C-BFFE-064B676D64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59B84D-67BA-43C5-9930-6B6E670AEC7D}"/>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230343031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2AA1D-ADFB-4914-AB64-124C4558C734}"/>
              </a:ext>
            </a:extLst>
          </p:cNvPr>
          <p:cNvSpPr>
            <a:spLocks noGrp="1"/>
          </p:cNvSpPr>
          <p:nvPr>
            <p:ph type="dt" sz="half" idx="10"/>
          </p:nvPr>
        </p:nvSpPr>
        <p:spPr/>
        <p:txBody>
          <a:bodyPr/>
          <a:lstStyle/>
          <a:p>
            <a:fld id="{AE1CC4D3-DE97-41A6-9A7A-95E17959B420}" type="datetime1">
              <a:rPr lang="en-US" smtClean="0"/>
              <a:t>2/12/2024</a:t>
            </a:fld>
            <a:endParaRPr lang="en-US" dirty="0"/>
          </a:p>
        </p:txBody>
      </p:sp>
      <p:sp>
        <p:nvSpPr>
          <p:cNvPr id="3" name="Footer Placeholder 2">
            <a:extLst>
              <a:ext uri="{FF2B5EF4-FFF2-40B4-BE49-F238E27FC236}">
                <a16:creationId xmlns:a16="http://schemas.microsoft.com/office/drawing/2014/main" id="{6E36D5E6-38DF-4EFA-B745-0D76ECEB82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8005039-6CBB-4A2A-A127-92C32AC4FA09}"/>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17940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7238-CD92-4EE0-9794-A9301FFBC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E0432B-D8F8-492B-A50A-DDADAF7D9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A824B3-C114-4621-9202-D1CE2C241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941283-7B77-49F1-B06A-96380C52E886}"/>
              </a:ext>
            </a:extLst>
          </p:cNvPr>
          <p:cNvSpPr>
            <a:spLocks noGrp="1"/>
          </p:cNvSpPr>
          <p:nvPr>
            <p:ph type="dt" sz="half" idx="10"/>
          </p:nvPr>
        </p:nvSpPr>
        <p:spPr/>
        <p:txBody>
          <a:bodyPr/>
          <a:lstStyle/>
          <a:p>
            <a:fld id="{D54CC121-2289-441D-ABE5-0EA7D102650D}" type="datetime1">
              <a:rPr lang="en-US" smtClean="0"/>
              <a:t>2/12/2024</a:t>
            </a:fld>
            <a:endParaRPr lang="en-US" dirty="0"/>
          </a:p>
        </p:txBody>
      </p:sp>
      <p:sp>
        <p:nvSpPr>
          <p:cNvPr id="6" name="Footer Placeholder 5">
            <a:extLst>
              <a:ext uri="{FF2B5EF4-FFF2-40B4-BE49-F238E27FC236}">
                <a16:creationId xmlns:a16="http://schemas.microsoft.com/office/drawing/2014/main" id="{0B2953C1-0548-45AF-AA79-A8E36E95099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915377-6BFE-4E55-ACC5-C1B78FA0CD9B}"/>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133361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CA93F-2F4E-4F1B-9A58-9FD770FD2F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8810D4-2A37-4B22-8C39-01C1F2DC1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F49EFB5-76CB-4925-AA37-422FE4295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7B177-5270-4A6D-8768-23A02DEE4637}"/>
              </a:ext>
            </a:extLst>
          </p:cNvPr>
          <p:cNvSpPr>
            <a:spLocks noGrp="1"/>
          </p:cNvSpPr>
          <p:nvPr>
            <p:ph type="dt" sz="half" idx="10"/>
          </p:nvPr>
        </p:nvSpPr>
        <p:spPr/>
        <p:txBody>
          <a:bodyPr/>
          <a:lstStyle/>
          <a:p>
            <a:fld id="{3855E8AD-C4C5-425F-A334-2314798C5639}" type="datetime1">
              <a:rPr lang="en-US" smtClean="0"/>
              <a:t>2/12/2024</a:t>
            </a:fld>
            <a:endParaRPr lang="en-US" dirty="0"/>
          </a:p>
        </p:txBody>
      </p:sp>
      <p:sp>
        <p:nvSpPr>
          <p:cNvPr id="6" name="Footer Placeholder 5">
            <a:extLst>
              <a:ext uri="{FF2B5EF4-FFF2-40B4-BE49-F238E27FC236}">
                <a16:creationId xmlns:a16="http://schemas.microsoft.com/office/drawing/2014/main" id="{4BA2CCF1-46B9-4F3C-BFFE-064B676D64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59B84D-67BA-43C5-9930-6B6E670AEC7D}"/>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3489251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2AA1D-ADFB-4914-AB64-124C4558C734}"/>
              </a:ext>
            </a:extLst>
          </p:cNvPr>
          <p:cNvSpPr>
            <a:spLocks noGrp="1"/>
          </p:cNvSpPr>
          <p:nvPr>
            <p:ph type="dt" sz="half" idx="10"/>
          </p:nvPr>
        </p:nvSpPr>
        <p:spPr/>
        <p:txBody>
          <a:bodyPr/>
          <a:lstStyle/>
          <a:p>
            <a:fld id="{760260ED-343C-417B-99E3-F966FB853787}" type="datetime1">
              <a:rPr lang="en-US" smtClean="0"/>
              <a:t>2/12/2024</a:t>
            </a:fld>
            <a:endParaRPr lang="en-US" dirty="0"/>
          </a:p>
        </p:txBody>
      </p:sp>
      <p:sp>
        <p:nvSpPr>
          <p:cNvPr id="3" name="Footer Placeholder 2">
            <a:extLst>
              <a:ext uri="{FF2B5EF4-FFF2-40B4-BE49-F238E27FC236}">
                <a16:creationId xmlns:a16="http://schemas.microsoft.com/office/drawing/2014/main" id="{6E36D5E6-38DF-4EFA-B745-0D76ECEB82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8005039-6CBB-4A2A-A127-92C32AC4FA09}"/>
              </a:ext>
            </a:extLst>
          </p:cNvPr>
          <p:cNvSpPr>
            <a:spLocks noGrp="1"/>
          </p:cNvSpPr>
          <p:nvPr>
            <p:ph type="sldNum" sz="quarter" idx="12"/>
          </p:nvPr>
        </p:nvSpPr>
        <p:spPr/>
        <p:txBody>
          <a:bodyPr/>
          <a:lstStyle/>
          <a:p>
            <a:fld id="{64101CFA-57F1-4FDC-BFFB-9BD835F408A7}" type="slidenum">
              <a:rPr lang="en-US" smtClean="0"/>
              <a:t>‹#›</a:t>
            </a:fld>
            <a:endParaRPr lang="en-US" dirty="0"/>
          </a:p>
        </p:txBody>
      </p:sp>
    </p:spTree>
    <p:extLst>
      <p:ext uri="{BB962C8B-B14F-4D97-AF65-F5344CB8AC3E}">
        <p14:creationId xmlns:p14="http://schemas.microsoft.com/office/powerpoint/2010/main" val="4204208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F95BC-8F5D-454F-9114-16BDDEE65BFB}"/>
              </a:ext>
            </a:extLst>
          </p:cNvPr>
          <p:cNvSpPr>
            <a:spLocks noGrp="1"/>
          </p:cNvSpPr>
          <p:nvPr>
            <p:ph type="title"/>
          </p:nvPr>
        </p:nvSpPr>
        <p:spPr/>
        <p:txBody>
          <a:bodyPr>
            <a:normAutofit/>
          </a:bodyPr>
          <a:lstStyle>
            <a:lvl1pPr>
              <a:defRPr sz="3600" b="1">
                <a:solidFill>
                  <a:schemeClr val="accent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A3B1A75-38E2-4369-8FA2-F879297DA8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4A79E-386A-43E2-98A5-1A793EDC5C40}"/>
              </a:ext>
            </a:extLst>
          </p:cNvPr>
          <p:cNvSpPr>
            <a:spLocks noGrp="1"/>
          </p:cNvSpPr>
          <p:nvPr>
            <p:ph type="dt" sz="half" idx="10"/>
          </p:nvPr>
        </p:nvSpPr>
        <p:spPr/>
        <p:txBody>
          <a:bodyPr/>
          <a:lstStyle>
            <a:lvl1pPr>
              <a:defRPr>
                <a:solidFill>
                  <a:schemeClr val="bg1">
                    <a:lumMod val="50000"/>
                  </a:schemeClr>
                </a:solidFill>
              </a:defRPr>
            </a:lvl1pPr>
          </a:lstStyle>
          <a:p>
            <a:fld id="{12D0B522-470E-4D71-AD3D-F88381D3749F}" type="datetime1">
              <a:rPr lang="en-US" smtClean="0"/>
              <a:t>2/12/2024</a:t>
            </a:fld>
            <a:endParaRPr lang="en-US" dirty="0"/>
          </a:p>
        </p:txBody>
      </p:sp>
      <p:sp>
        <p:nvSpPr>
          <p:cNvPr id="5" name="Footer Placeholder 4">
            <a:extLst>
              <a:ext uri="{FF2B5EF4-FFF2-40B4-BE49-F238E27FC236}">
                <a16:creationId xmlns:a16="http://schemas.microsoft.com/office/drawing/2014/main" id="{037E9F14-75E3-4E3D-8493-479027C3F658}"/>
              </a:ext>
            </a:extLst>
          </p:cNvPr>
          <p:cNvSpPr>
            <a:spLocks noGrp="1"/>
          </p:cNvSpPr>
          <p:nvPr>
            <p:ph type="ftr" sz="quarter" idx="11"/>
          </p:nvPr>
        </p:nvSpPr>
        <p:spPr/>
        <p:txBody>
          <a:bodyPr/>
          <a:lstStyle>
            <a:lvl1pPr>
              <a:defRPr sz="1050" b="1">
                <a:solidFill>
                  <a:schemeClr val="bg1">
                    <a:lumMod val="50000"/>
                  </a:schemeClr>
                </a:solidFill>
              </a:defRPr>
            </a:lvl1pPr>
          </a:lstStyle>
          <a:p>
            <a:endParaRPr lang="en-US" dirty="0"/>
          </a:p>
        </p:txBody>
      </p:sp>
      <p:sp>
        <p:nvSpPr>
          <p:cNvPr id="6" name="Slide Number Placeholder 5">
            <a:extLst>
              <a:ext uri="{FF2B5EF4-FFF2-40B4-BE49-F238E27FC236}">
                <a16:creationId xmlns:a16="http://schemas.microsoft.com/office/drawing/2014/main" id="{C6E53502-7F20-4E11-BB91-DB0DE4DF6EC7}"/>
              </a:ext>
            </a:extLst>
          </p:cNvPr>
          <p:cNvSpPr>
            <a:spLocks noGrp="1"/>
          </p:cNvSpPr>
          <p:nvPr>
            <p:ph type="sldNum" sz="quarter" idx="12"/>
          </p:nvPr>
        </p:nvSpPr>
        <p:spPr/>
        <p:txBody>
          <a:bodyPr/>
          <a:lstStyle>
            <a:lvl1pPr>
              <a:defRPr>
                <a:solidFill>
                  <a:schemeClr val="bg1">
                    <a:lumMod val="50000"/>
                  </a:schemeClr>
                </a:solidFill>
              </a:defRPr>
            </a:lvl1pPr>
          </a:lstStyle>
          <a:p>
            <a:fld id="{64101CFA-57F1-4FDC-BFFB-9BD835F408A7}" type="slidenum">
              <a:rPr lang="en-US" smtClean="0"/>
              <a:pPr/>
              <a:t>‹#›</a:t>
            </a:fld>
            <a:endParaRPr lang="en-US" dirty="0"/>
          </a:p>
        </p:txBody>
      </p:sp>
    </p:spTree>
    <p:extLst>
      <p:ext uri="{BB962C8B-B14F-4D97-AF65-F5344CB8AC3E}">
        <p14:creationId xmlns:p14="http://schemas.microsoft.com/office/powerpoint/2010/main" val="3974642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2.jp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image" Target="../media/image3.jpg"/><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10" Type="http://schemas.openxmlformats.org/officeDocument/2006/relationships/image" Target="../media/image4.jpg"/><Relationship Id="rId4" Type="http://schemas.openxmlformats.org/officeDocument/2006/relationships/slideLayout" Target="../slideLayouts/slideLayout28.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10" Type="http://schemas.openxmlformats.org/officeDocument/2006/relationships/image" Target="../media/image5.jpg"/><Relationship Id="rId4" Type="http://schemas.openxmlformats.org/officeDocument/2006/relationships/slideLayout" Target="../slideLayouts/slideLayout36.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image" Target="../media/image6.jpg"/><Relationship Id="rId5" Type="http://schemas.openxmlformats.org/officeDocument/2006/relationships/slideLayout" Target="../slideLayouts/slideLayout45.xml"/><Relationship Id="rId10" Type="http://schemas.openxmlformats.org/officeDocument/2006/relationships/theme" Target="../theme/theme6.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10" Type="http://schemas.openxmlformats.org/officeDocument/2006/relationships/image" Target="../media/image1.jpg"/><Relationship Id="rId4" Type="http://schemas.openxmlformats.org/officeDocument/2006/relationships/slideLayout" Target="../slideLayouts/slideLayout53.xml"/><Relationship Id="rId9"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0402B1-65EE-4B49-B5E0-86B2BB7B6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6CDB675-AE03-4015-9B03-169EF6464A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65CB1E-E6E0-4763-A1F4-0F00D87196EF}"/>
              </a:ext>
            </a:extLst>
          </p:cNvPr>
          <p:cNvSpPr>
            <a:spLocks noGrp="1"/>
          </p:cNvSpPr>
          <p:nvPr>
            <p:ph type="dt" sz="half" idx="2"/>
          </p:nvPr>
        </p:nvSpPr>
        <p:spPr>
          <a:xfrm>
            <a:off x="7733522" y="6356350"/>
            <a:ext cx="2743200" cy="259055"/>
          </a:xfrm>
          <a:prstGeom prst="rect">
            <a:avLst/>
          </a:prstGeom>
        </p:spPr>
        <p:txBody>
          <a:bodyPr vert="horz" lIns="0" tIns="45720" rIns="0" bIns="45720" rtlCol="0" anchor="ctr"/>
          <a:lstStyle>
            <a:lvl1pPr algn="r">
              <a:defRPr sz="1000" b="1">
                <a:solidFill>
                  <a:schemeClr val="bg1">
                    <a:lumMod val="50000"/>
                  </a:schemeClr>
                </a:solidFill>
              </a:defRPr>
            </a:lvl1pPr>
          </a:lstStyle>
          <a:p>
            <a:fld id="{E30B4FA5-348C-42EB-8BC2-D2B0E41403A9}" type="datetime1">
              <a:rPr lang="en-US" smtClean="0"/>
              <a:t>2/12/2024</a:t>
            </a:fld>
            <a:endParaRPr lang="en-US" dirty="0"/>
          </a:p>
        </p:txBody>
      </p:sp>
      <p:sp>
        <p:nvSpPr>
          <p:cNvPr id="5" name="Footer Placeholder 4">
            <a:extLst>
              <a:ext uri="{FF2B5EF4-FFF2-40B4-BE49-F238E27FC236}">
                <a16:creationId xmlns:a16="http://schemas.microsoft.com/office/drawing/2014/main" id="{BE974D43-FAD9-4288-92AC-EF1FC096EAC8}"/>
              </a:ext>
            </a:extLst>
          </p:cNvPr>
          <p:cNvSpPr>
            <a:spLocks noGrp="1"/>
          </p:cNvSpPr>
          <p:nvPr>
            <p:ph type="ftr" sz="quarter" idx="3"/>
          </p:nvPr>
        </p:nvSpPr>
        <p:spPr>
          <a:xfrm>
            <a:off x="2261937" y="6356350"/>
            <a:ext cx="4267937" cy="259055"/>
          </a:xfrm>
          <a:prstGeom prst="rect">
            <a:avLst/>
          </a:prstGeom>
        </p:spPr>
        <p:txBody>
          <a:bodyPr vert="horz" lIns="0" tIns="45720" rIns="0" bIns="45720" rtlCol="0" anchor="ctr"/>
          <a:lstStyle>
            <a:lvl1pPr algn="l">
              <a:defRPr sz="1000" b="1">
                <a:solidFill>
                  <a:schemeClr val="bg1">
                    <a:lumMod val="50000"/>
                  </a:schemeClr>
                </a:solidFill>
              </a:defRPr>
            </a:lvl1pPr>
          </a:lstStyle>
          <a:p>
            <a:endParaRPr lang="en-US" dirty="0"/>
          </a:p>
        </p:txBody>
      </p:sp>
      <p:sp>
        <p:nvSpPr>
          <p:cNvPr id="6" name="Slide Number Placeholder 5">
            <a:extLst>
              <a:ext uri="{FF2B5EF4-FFF2-40B4-BE49-F238E27FC236}">
                <a16:creationId xmlns:a16="http://schemas.microsoft.com/office/drawing/2014/main" id="{E6CF955A-4F18-431D-9826-264ECDCBC876}"/>
              </a:ext>
            </a:extLst>
          </p:cNvPr>
          <p:cNvSpPr>
            <a:spLocks noGrp="1"/>
          </p:cNvSpPr>
          <p:nvPr>
            <p:ph type="sldNum" sz="quarter" idx="4"/>
          </p:nvPr>
        </p:nvSpPr>
        <p:spPr>
          <a:xfrm>
            <a:off x="10627566" y="6356351"/>
            <a:ext cx="726233" cy="259054"/>
          </a:xfrm>
          <a:prstGeom prst="rect">
            <a:avLst/>
          </a:prstGeom>
        </p:spPr>
        <p:txBody>
          <a:bodyPr vert="horz" lIns="0" tIns="45720" rIns="0" bIns="45720" rtlCol="0" anchor="ctr"/>
          <a:lstStyle>
            <a:lvl1pPr algn="r">
              <a:defRPr sz="1000" b="1">
                <a:solidFill>
                  <a:schemeClr val="bg1">
                    <a:lumMod val="50000"/>
                  </a:schemeClr>
                </a:solidFill>
              </a:defRPr>
            </a:lvl1pPr>
          </a:lstStyle>
          <a:p>
            <a:fld id="{64101CFA-57F1-4FDC-BFFB-9BD835F408A7}" type="slidenum">
              <a:rPr lang="en-US" smtClean="0"/>
              <a:pPr/>
              <a:t>‹#›</a:t>
            </a:fld>
            <a:endParaRPr lang="en-US" dirty="0"/>
          </a:p>
        </p:txBody>
      </p:sp>
      <p:cxnSp>
        <p:nvCxnSpPr>
          <p:cNvPr id="8" name="Straight Connector 7">
            <a:extLst>
              <a:ext uri="{FF2B5EF4-FFF2-40B4-BE49-F238E27FC236}">
                <a16:creationId xmlns:a16="http://schemas.microsoft.com/office/drawing/2014/main" id="{2C353B96-4433-46EB-B95A-89F2AE0F0978}"/>
              </a:ext>
            </a:extLst>
          </p:cNvPr>
          <p:cNvCxnSpPr>
            <a:cxnSpLocks/>
          </p:cNvCxnSpPr>
          <p:nvPr userDrawn="1"/>
        </p:nvCxnSpPr>
        <p:spPr>
          <a:xfrm>
            <a:off x="2261937" y="6278273"/>
            <a:ext cx="9091863"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8775616"/>
      </p:ext>
    </p:extLst>
  </p:cSld>
  <p:clrMap bg1="lt1" tx1="dk1" bg2="lt2" tx2="dk2" accent1="accent1" accent2="accent2" accent3="accent3" accent4="accent4" accent5="accent5" accent6="accent6" hlink="hlink" folHlink="folHlink"/>
  <p:sldLayoutIdLst>
    <p:sldLayoutId id="2147483658" r:id="rId1"/>
    <p:sldLayoutId id="2147483662" r:id="rId2"/>
    <p:sldLayoutId id="2147483659" r:id="rId3"/>
    <p:sldLayoutId id="2147483657" r:id="rId4"/>
    <p:sldLayoutId id="2147483660" r:id="rId5"/>
    <p:sldLayoutId id="2147483664" r:id="rId6"/>
    <p:sldLayoutId id="2147483665" r:id="rId7"/>
    <p:sldLayoutId id="2147483663" r:id="rId8"/>
  </p:sldLayoutIdLst>
  <p:hf sldNum="0" hdr="0" ftr="0" dt="0"/>
  <p:txStyles>
    <p:titleStyle>
      <a:lvl1pPr algn="l" defTabSz="914400" rtl="0" eaLnBrk="1" latinLnBrk="0" hangingPunct="1">
        <a:lnSpc>
          <a:spcPct val="90000"/>
        </a:lnSpc>
        <a:spcBef>
          <a:spcPct val="0"/>
        </a:spcBef>
        <a:buNone/>
        <a:defRPr sz="3600" b="1" kern="1200">
          <a:solidFill>
            <a:srgbClr val="0070C0"/>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0402B1-65EE-4B49-B5E0-86B2BB7B6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6CDB675-AE03-4015-9B03-169EF6464A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65CB1E-E6E0-4763-A1F4-0F00D87196EF}"/>
              </a:ext>
            </a:extLst>
          </p:cNvPr>
          <p:cNvSpPr>
            <a:spLocks noGrp="1"/>
          </p:cNvSpPr>
          <p:nvPr>
            <p:ph type="dt" sz="half" idx="2"/>
          </p:nvPr>
        </p:nvSpPr>
        <p:spPr>
          <a:xfrm>
            <a:off x="7733522" y="6356350"/>
            <a:ext cx="2743200" cy="259055"/>
          </a:xfrm>
          <a:prstGeom prst="rect">
            <a:avLst/>
          </a:prstGeom>
        </p:spPr>
        <p:txBody>
          <a:bodyPr vert="horz" lIns="0" tIns="45720" rIns="0" bIns="45720" rtlCol="0" anchor="ctr"/>
          <a:lstStyle>
            <a:lvl1pPr algn="r">
              <a:defRPr sz="1000" b="1">
                <a:solidFill>
                  <a:schemeClr val="bg1">
                    <a:lumMod val="50000"/>
                  </a:schemeClr>
                </a:solidFill>
              </a:defRPr>
            </a:lvl1pPr>
          </a:lstStyle>
          <a:p>
            <a:fld id="{771455BC-99D6-4DEA-BF4D-3F19CBF23DE3}" type="datetime1">
              <a:rPr lang="en-US" smtClean="0"/>
              <a:t>2/12/2024</a:t>
            </a:fld>
            <a:endParaRPr lang="en-US" dirty="0"/>
          </a:p>
        </p:txBody>
      </p:sp>
      <p:sp>
        <p:nvSpPr>
          <p:cNvPr id="5" name="Footer Placeholder 4">
            <a:extLst>
              <a:ext uri="{FF2B5EF4-FFF2-40B4-BE49-F238E27FC236}">
                <a16:creationId xmlns:a16="http://schemas.microsoft.com/office/drawing/2014/main" id="{BE974D43-FAD9-4288-92AC-EF1FC096EAC8}"/>
              </a:ext>
            </a:extLst>
          </p:cNvPr>
          <p:cNvSpPr>
            <a:spLocks noGrp="1"/>
          </p:cNvSpPr>
          <p:nvPr>
            <p:ph type="ftr" sz="quarter" idx="3"/>
          </p:nvPr>
        </p:nvSpPr>
        <p:spPr>
          <a:xfrm>
            <a:off x="2261937" y="6356350"/>
            <a:ext cx="4267937" cy="259055"/>
          </a:xfrm>
          <a:prstGeom prst="rect">
            <a:avLst/>
          </a:prstGeom>
        </p:spPr>
        <p:txBody>
          <a:bodyPr vert="horz" lIns="0" tIns="45720" rIns="0" bIns="45720" rtlCol="0" anchor="ctr"/>
          <a:lstStyle>
            <a:lvl1pPr algn="l">
              <a:defRPr sz="1000" b="1">
                <a:solidFill>
                  <a:schemeClr val="bg1">
                    <a:lumMod val="50000"/>
                  </a:schemeClr>
                </a:solidFill>
              </a:defRPr>
            </a:lvl1pPr>
          </a:lstStyle>
          <a:p>
            <a:endParaRPr lang="en-US" dirty="0"/>
          </a:p>
        </p:txBody>
      </p:sp>
      <p:sp>
        <p:nvSpPr>
          <p:cNvPr id="6" name="Slide Number Placeholder 5">
            <a:extLst>
              <a:ext uri="{FF2B5EF4-FFF2-40B4-BE49-F238E27FC236}">
                <a16:creationId xmlns:a16="http://schemas.microsoft.com/office/drawing/2014/main" id="{E6CF955A-4F18-431D-9826-264ECDCBC876}"/>
              </a:ext>
            </a:extLst>
          </p:cNvPr>
          <p:cNvSpPr>
            <a:spLocks noGrp="1"/>
          </p:cNvSpPr>
          <p:nvPr>
            <p:ph type="sldNum" sz="quarter" idx="4"/>
          </p:nvPr>
        </p:nvSpPr>
        <p:spPr>
          <a:xfrm>
            <a:off x="10627566" y="6356351"/>
            <a:ext cx="726233" cy="259054"/>
          </a:xfrm>
          <a:prstGeom prst="rect">
            <a:avLst/>
          </a:prstGeom>
        </p:spPr>
        <p:txBody>
          <a:bodyPr vert="horz" lIns="0" tIns="45720" rIns="0" bIns="45720" rtlCol="0" anchor="ctr"/>
          <a:lstStyle>
            <a:lvl1pPr algn="r">
              <a:defRPr sz="1000" b="1">
                <a:solidFill>
                  <a:schemeClr val="bg1">
                    <a:lumMod val="50000"/>
                  </a:schemeClr>
                </a:solidFill>
              </a:defRPr>
            </a:lvl1pPr>
          </a:lstStyle>
          <a:p>
            <a:fld id="{64101CFA-57F1-4FDC-BFFB-9BD835F408A7}" type="slidenum">
              <a:rPr lang="en-US" smtClean="0"/>
              <a:pPr/>
              <a:t>‹#›</a:t>
            </a:fld>
            <a:endParaRPr lang="en-US" dirty="0"/>
          </a:p>
        </p:txBody>
      </p:sp>
      <p:cxnSp>
        <p:nvCxnSpPr>
          <p:cNvPr id="8" name="Straight Connector 7">
            <a:extLst>
              <a:ext uri="{FF2B5EF4-FFF2-40B4-BE49-F238E27FC236}">
                <a16:creationId xmlns:a16="http://schemas.microsoft.com/office/drawing/2014/main" id="{2C353B96-4433-46EB-B95A-89F2AE0F0978}"/>
              </a:ext>
            </a:extLst>
          </p:cNvPr>
          <p:cNvCxnSpPr>
            <a:cxnSpLocks/>
          </p:cNvCxnSpPr>
          <p:nvPr userDrawn="1"/>
        </p:nvCxnSpPr>
        <p:spPr>
          <a:xfrm>
            <a:off x="2261937" y="6278273"/>
            <a:ext cx="9091863"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021743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3" r:id="rId6"/>
    <p:sldLayoutId id="2147483674" r:id="rId7"/>
    <p:sldLayoutId id="2147483675" r:id="rId8"/>
  </p:sldLayoutIdLst>
  <p:hf sldNum="0" hdr="0" ftr="0" dt="0"/>
  <p:txStyles>
    <p:titleStyle>
      <a:lvl1pPr algn="l" defTabSz="914400" rtl="0" eaLnBrk="1" latinLnBrk="0" hangingPunct="1">
        <a:lnSpc>
          <a:spcPct val="90000"/>
        </a:lnSpc>
        <a:spcBef>
          <a:spcPct val="0"/>
        </a:spcBef>
        <a:buNone/>
        <a:defRPr sz="3600" b="1" kern="1200">
          <a:solidFill>
            <a:srgbClr val="7030A0"/>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0402B1-65EE-4B49-B5E0-86B2BB7B6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6CDB675-AE03-4015-9B03-169EF6464A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65CB1E-E6E0-4763-A1F4-0F00D87196EF}"/>
              </a:ext>
            </a:extLst>
          </p:cNvPr>
          <p:cNvSpPr>
            <a:spLocks noGrp="1"/>
          </p:cNvSpPr>
          <p:nvPr>
            <p:ph type="dt" sz="half" idx="2"/>
          </p:nvPr>
        </p:nvSpPr>
        <p:spPr>
          <a:xfrm>
            <a:off x="7733522" y="6356350"/>
            <a:ext cx="2743200" cy="259055"/>
          </a:xfrm>
          <a:prstGeom prst="rect">
            <a:avLst/>
          </a:prstGeom>
        </p:spPr>
        <p:txBody>
          <a:bodyPr vert="horz" lIns="0" tIns="45720" rIns="0" bIns="45720" rtlCol="0" anchor="ctr"/>
          <a:lstStyle>
            <a:lvl1pPr algn="r">
              <a:defRPr sz="1000" b="1">
                <a:solidFill>
                  <a:schemeClr val="bg1">
                    <a:lumMod val="50000"/>
                  </a:schemeClr>
                </a:solidFill>
              </a:defRPr>
            </a:lvl1pPr>
          </a:lstStyle>
          <a:p>
            <a:fld id="{BDA4B910-BD0D-422F-935A-1F79A392368A}" type="datetime1">
              <a:rPr lang="en-US" smtClean="0"/>
              <a:t>2/12/2024</a:t>
            </a:fld>
            <a:endParaRPr lang="en-US" dirty="0"/>
          </a:p>
        </p:txBody>
      </p:sp>
      <p:sp>
        <p:nvSpPr>
          <p:cNvPr id="5" name="Footer Placeholder 4">
            <a:extLst>
              <a:ext uri="{FF2B5EF4-FFF2-40B4-BE49-F238E27FC236}">
                <a16:creationId xmlns:a16="http://schemas.microsoft.com/office/drawing/2014/main" id="{BE974D43-FAD9-4288-92AC-EF1FC096EAC8}"/>
              </a:ext>
            </a:extLst>
          </p:cNvPr>
          <p:cNvSpPr>
            <a:spLocks noGrp="1"/>
          </p:cNvSpPr>
          <p:nvPr>
            <p:ph type="ftr" sz="quarter" idx="3"/>
          </p:nvPr>
        </p:nvSpPr>
        <p:spPr>
          <a:xfrm>
            <a:off x="2261937" y="6356350"/>
            <a:ext cx="4267937" cy="259055"/>
          </a:xfrm>
          <a:prstGeom prst="rect">
            <a:avLst/>
          </a:prstGeom>
        </p:spPr>
        <p:txBody>
          <a:bodyPr vert="horz" lIns="0" tIns="45720" rIns="0" bIns="45720" rtlCol="0" anchor="ctr"/>
          <a:lstStyle>
            <a:lvl1pPr algn="l">
              <a:defRPr sz="1000" b="1">
                <a:solidFill>
                  <a:schemeClr val="bg1">
                    <a:lumMod val="50000"/>
                  </a:schemeClr>
                </a:solidFill>
              </a:defRPr>
            </a:lvl1pPr>
          </a:lstStyle>
          <a:p>
            <a:endParaRPr lang="en-US" dirty="0"/>
          </a:p>
        </p:txBody>
      </p:sp>
      <p:sp>
        <p:nvSpPr>
          <p:cNvPr id="6" name="Slide Number Placeholder 5">
            <a:extLst>
              <a:ext uri="{FF2B5EF4-FFF2-40B4-BE49-F238E27FC236}">
                <a16:creationId xmlns:a16="http://schemas.microsoft.com/office/drawing/2014/main" id="{E6CF955A-4F18-431D-9826-264ECDCBC876}"/>
              </a:ext>
            </a:extLst>
          </p:cNvPr>
          <p:cNvSpPr>
            <a:spLocks noGrp="1"/>
          </p:cNvSpPr>
          <p:nvPr>
            <p:ph type="sldNum" sz="quarter" idx="4"/>
          </p:nvPr>
        </p:nvSpPr>
        <p:spPr>
          <a:xfrm>
            <a:off x="10627566" y="6356351"/>
            <a:ext cx="726233" cy="259054"/>
          </a:xfrm>
          <a:prstGeom prst="rect">
            <a:avLst/>
          </a:prstGeom>
        </p:spPr>
        <p:txBody>
          <a:bodyPr vert="horz" lIns="0" tIns="45720" rIns="0" bIns="45720" rtlCol="0" anchor="ctr"/>
          <a:lstStyle>
            <a:lvl1pPr algn="r">
              <a:defRPr sz="1000" b="1">
                <a:solidFill>
                  <a:schemeClr val="bg1">
                    <a:lumMod val="50000"/>
                  </a:schemeClr>
                </a:solidFill>
              </a:defRPr>
            </a:lvl1pPr>
          </a:lstStyle>
          <a:p>
            <a:fld id="{64101CFA-57F1-4FDC-BFFB-9BD835F408A7}" type="slidenum">
              <a:rPr lang="en-US" smtClean="0"/>
              <a:pPr/>
              <a:t>‹#›</a:t>
            </a:fld>
            <a:endParaRPr lang="en-US" dirty="0"/>
          </a:p>
        </p:txBody>
      </p:sp>
      <p:cxnSp>
        <p:nvCxnSpPr>
          <p:cNvPr id="8" name="Straight Connector 7">
            <a:extLst>
              <a:ext uri="{FF2B5EF4-FFF2-40B4-BE49-F238E27FC236}">
                <a16:creationId xmlns:a16="http://schemas.microsoft.com/office/drawing/2014/main" id="{2C353B96-4433-46EB-B95A-89F2AE0F0978}"/>
              </a:ext>
            </a:extLst>
          </p:cNvPr>
          <p:cNvCxnSpPr>
            <a:cxnSpLocks/>
          </p:cNvCxnSpPr>
          <p:nvPr userDrawn="1"/>
        </p:nvCxnSpPr>
        <p:spPr>
          <a:xfrm>
            <a:off x="2261937" y="6278273"/>
            <a:ext cx="909186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256718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3" r:id="rId6"/>
    <p:sldLayoutId id="2147483684" r:id="rId7"/>
    <p:sldLayoutId id="2147483685" r:id="rId8"/>
  </p:sldLayoutIdLst>
  <p:hf sldNum="0" hdr="0" ftr="0" dt="0"/>
  <p:txStyles>
    <p:titleStyle>
      <a:lvl1pPr algn="l" defTabSz="914400" rtl="0" eaLnBrk="1" latinLnBrk="0" hangingPunct="1">
        <a:lnSpc>
          <a:spcPct val="90000"/>
        </a:lnSpc>
        <a:spcBef>
          <a:spcPct val="0"/>
        </a:spcBef>
        <a:buNone/>
        <a:defRPr sz="3600" b="1" kern="1200">
          <a:solidFill>
            <a:schemeClr val="accent4"/>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0402B1-65EE-4B49-B5E0-86B2BB7B6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6CDB675-AE03-4015-9B03-169EF6464A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65CB1E-E6E0-4763-A1F4-0F00D87196EF}"/>
              </a:ext>
            </a:extLst>
          </p:cNvPr>
          <p:cNvSpPr>
            <a:spLocks noGrp="1"/>
          </p:cNvSpPr>
          <p:nvPr>
            <p:ph type="dt" sz="half" idx="2"/>
          </p:nvPr>
        </p:nvSpPr>
        <p:spPr>
          <a:xfrm>
            <a:off x="7733522" y="6356350"/>
            <a:ext cx="2743200" cy="259055"/>
          </a:xfrm>
          <a:prstGeom prst="rect">
            <a:avLst/>
          </a:prstGeom>
        </p:spPr>
        <p:txBody>
          <a:bodyPr vert="horz" lIns="0" tIns="45720" rIns="0" bIns="45720" rtlCol="0" anchor="ctr"/>
          <a:lstStyle>
            <a:lvl1pPr algn="r">
              <a:defRPr sz="1000" b="1">
                <a:solidFill>
                  <a:schemeClr val="bg1">
                    <a:lumMod val="50000"/>
                  </a:schemeClr>
                </a:solidFill>
              </a:defRPr>
            </a:lvl1pPr>
          </a:lstStyle>
          <a:p>
            <a:fld id="{BF0F39E6-0982-4DB7-83C2-921ECC714219}" type="datetime1">
              <a:rPr lang="en-US" smtClean="0"/>
              <a:t>2/12/2024</a:t>
            </a:fld>
            <a:endParaRPr lang="en-US" dirty="0"/>
          </a:p>
        </p:txBody>
      </p:sp>
      <p:sp>
        <p:nvSpPr>
          <p:cNvPr id="5" name="Footer Placeholder 4">
            <a:extLst>
              <a:ext uri="{FF2B5EF4-FFF2-40B4-BE49-F238E27FC236}">
                <a16:creationId xmlns:a16="http://schemas.microsoft.com/office/drawing/2014/main" id="{BE974D43-FAD9-4288-92AC-EF1FC096EAC8}"/>
              </a:ext>
            </a:extLst>
          </p:cNvPr>
          <p:cNvSpPr>
            <a:spLocks noGrp="1"/>
          </p:cNvSpPr>
          <p:nvPr>
            <p:ph type="ftr" sz="quarter" idx="3"/>
          </p:nvPr>
        </p:nvSpPr>
        <p:spPr>
          <a:xfrm>
            <a:off x="2261937" y="6356350"/>
            <a:ext cx="4267937" cy="259055"/>
          </a:xfrm>
          <a:prstGeom prst="rect">
            <a:avLst/>
          </a:prstGeom>
        </p:spPr>
        <p:txBody>
          <a:bodyPr vert="horz" lIns="0" tIns="45720" rIns="0" bIns="45720" rtlCol="0" anchor="ctr"/>
          <a:lstStyle>
            <a:lvl1pPr algn="l">
              <a:defRPr sz="1000" b="1">
                <a:solidFill>
                  <a:schemeClr val="bg1">
                    <a:lumMod val="50000"/>
                  </a:schemeClr>
                </a:solidFill>
              </a:defRPr>
            </a:lvl1pPr>
          </a:lstStyle>
          <a:p>
            <a:endParaRPr lang="en-US" dirty="0"/>
          </a:p>
        </p:txBody>
      </p:sp>
      <p:sp>
        <p:nvSpPr>
          <p:cNvPr id="6" name="Slide Number Placeholder 5">
            <a:extLst>
              <a:ext uri="{FF2B5EF4-FFF2-40B4-BE49-F238E27FC236}">
                <a16:creationId xmlns:a16="http://schemas.microsoft.com/office/drawing/2014/main" id="{E6CF955A-4F18-431D-9826-264ECDCBC876}"/>
              </a:ext>
            </a:extLst>
          </p:cNvPr>
          <p:cNvSpPr>
            <a:spLocks noGrp="1"/>
          </p:cNvSpPr>
          <p:nvPr>
            <p:ph type="sldNum" sz="quarter" idx="4"/>
          </p:nvPr>
        </p:nvSpPr>
        <p:spPr>
          <a:xfrm>
            <a:off x="10627566" y="6356351"/>
            <a:ext cx="726233" cy="259054"/>
          </a:xfrm>
          <a:prstGeom prst="rect">
            <a:avLst/>
          </a:prstGeom>
        </p:spPr>
        <p:txBody>
          <a:bodyPr vert="horz" lIns="0" tIns="45720" rIns="0" bIns="45720" rtlCol="0" anchor="ctr"/>
          <a:lstStyle>
            <a:lvl1pPr algn="r">
              <a:defRPr sz="1000" b="1">
                <a:solidFill>
                  <a:schemeClr val="bg1">
                    <a:lumMod val="50000"/>
                  </a:schemeClr>
                </a:solidFill>
              </a:defRPr>
            </a:lvl1pPr>
          </a:lstStyle>
          <a:p>
            <a:fld id="{64101CFA-57F1-4FDC-BFFB-9BD835F408A7}" type="slidenum">
              <a:rPr lang="en-US" smtClean="0"/>
              <a:pPr/>
              <a:t>‹#›</a:t>
            </a:fld>
            <a:endParaRPr lang="en-US" dirty="0"/>
          </a:p>
        </p:txBody>
      </p:sp>
      <p:cxnSp>
        <p:nvCxnSpPr>
          <p:cNvPr id="8" name="Straight Connector 7">
            <a:extLst>
              <a:ext uri="{FF2B5EF4-FFF2-40B4-BE49-F238E27FC236}">
                <a16:creationId xmlns:a16="http://schemas.microsoft.com/office/drawing/2014/main" id="{2C353B96-4433-46EB-B95A-89F2AE0F0978}"/>
              </a:ext>
            </a:extLst>
          </p:cNvPr>
          <p:cNvCxnSpPr>
            <a:cxnSpLocks/>
          </p:cNvCxnSpPr>
          <p:nvPr userDrawn="1"/>
        </p:nvCxnSpPr>
        <p:spPr>
          <a:xfrm>
            <a:off x="2261937" y="6278273"/>
            <a:ext cx="909186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78975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3" r:id="rId6"/>
    <p:sldLayoutId id="2147483694" r:id="rId7"/>
    <p:sldLayoutId id="2147483695" r:id="rId8"/>
  </p:sldLayoutIdLst>
  <p:hf sldNum="0" hdr="0" ftr="0" dt="0"/>
  <p:txStyles>
    <p:titleStyle>
      <a:lvl1pPr algn="l" defTabSz="914400" rtl="0" eaLnBrk="1" latinLnBrk="0" hangingPunct="1">
        <a:lnSpc>
          <a:spcPct val="90000"/>
        </a:lnSpc>
        <a:spcBef>
          <a:spcPct val="0"/>
        </a:spcBef>
        <a:buNone/>
        <a:defRPr sz="3600" b="1" kern="1200">
          <a:solidFill>
            <a:schemeClr val="accent3"/>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0402B1-65EE-4B49-B5E0-86B2BB7B6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6CDB675-AE03-4015-9B03-169EF6464A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65CB1E-E6E0-4763-A1F4-0F00D87196EF}"/>
              </a:ext>
            </a:extLst>
          </p:cNvPr>
          <p:cNvSpPr>
            <a:spLocks noGrp="1"/>
          </p:cNvSpPr>
          <p:nvPr>
            <p:ph type="dt" sz="half" idx="2"/>
          </p:nvPr>
        </p:nvSpPr>
        <p:spPr>
          <a:xfrm>
            <a:off x="7733522" y="6356350"/>
            <a:ext cx="2743200" cy="259055"/>
          </a:xfrm>
          <a:prstGeom prst="rect">
            <a:avLst/>
          </a:prstGeom>
        </p:spPr>
        <p:txBody>
          <a:bodyPr vert="horz" lIns="0" tIns="45720" rIns="0" bIns="45720" rtlCol="0" anchor="ctr"/>
          <a:lstStyle>
            <a:lvl1pPr algn="r">
              <a:defRPr sz="1000" b="1">
                <a:solidFill>
                  <a:schemeClr val="bg1">
                    <a:lumMod val="50000"/>
                  </a:schemeClr>
                </a:solidFill>
              </a:defRPr>
            </a:lvl1pPr>
          </a:lstStyle>
          <a:p>
            <a:fld id="{BD4CA5E6-E545-4422-8404-AE9859FCC52D}" type="datetime1">
              <a:rPr lang="en-US" smtClean="0"/>
              <a:t>2/12/2024</a:t>
            </a:fld>
            <a:endParaRPr lang="en-US" dirty="0"/>
          </a:p>
        </p:txBody>
      </p:sp>
      <p:sp>
        <p:nvSpPr>
          <p:cNvPr id="5" name="Footer Placeholder 4">
            <a:extLst>
              <a:ext uri="{FF2B5EF4-FFF2-40B4-BE49-F238E27FC236}">
                <a16:creationId xmlns:a16="http://schemas.microsoft.com/office/drawing/2014/main" id="{BE974D43-FAD9-4288-92AC-EF1FC096EAC8}"/>
              </a:ext>
            </a:extLst>
          </p:cNvPr>
          <p:cNvSpPr>
            <a:spLocks noGrp="1"/>
          </p:cNvSpPr>
          <p:nvPr>
            <p:ph type="ftr" sz="quarter" idx="3"/>
          </p:nvPr>
        </p:nvSpPr>
        <p:spPr>
          <a:xfrm>
            <a:off x="2261937" y="6356350"/>
            <a:ext cx="4267937" cy="259055"/>
          </a:xfrm>
          <a:prstGeom prst="rect">
            <a:avLst/>
          </a:prstGeom>
        </p:spPr>
        <p:txBody>
          <a:bodyPr vert="horz" lIns="0" tIns="45720" rIns="0" bIns="45720" rtlCol="0" anchor="ctr"/>
          <a:lstStyle>
            <a:lvl1pPr algn="l">
              <a:defRPr sz="1000" b="1">
                <a:solidFill>
                  <a:schemeClr val="bg1">
                    <a:lumMod val="50000"/>
                  </a:schemeClr>
                </a:solidFill>
              </a:defRPr>
            </a:lvl1pPr>
          </a:lstStyle>
          <a:p>
            <a:endParaRPr lang="en-US" dirty="0"/>
          </a:p>
        </p:txBody>
      </p:sp>
      <p:sp>
        <p:nvSpPr>
          <p:cNvPr id="6" name="Slide Number Placeholder 5">
            <a:extLst>
              <a:ext uri="{FF2B5EF4-FFF2-40B4-BE49-F238E27FC236}">
                <a16:creationId xmlns:a16="http://schemas.microsoft.com/office/drawing/2014/main" id="{E6CF955A-4F18-431D-9826-264ECDCBC876}"/>
              </a:ext>
            </a:extLst>
          </p:cNvPr>
          <p:cNvSpPr>
            <a:spLocks noGrp="1"/>
          </p:cNvSpPr>
          <p:nvPr>
            <p:ph type="sldNum" sz="quarter" idx="4"/>
          </p:nvPr>
        </p:nvSpPr>
        <p:spPr>
          <a:xfrm>
            <a:off x="10627566" y="6356351"/>
            <a:ext cx="726233" cy="259054"/>
          </a:xfrm>
          <a:prstGeom prst="rect">
            <a:avLst/>
          </a:prstGeom>
        </p:spPr>
        <p:txBody>
          <a:bodyPr vert="horz" lIns="0" tIns="45720" rIns="0" bIns="45720" rtlCol="0" anchor="ctr"/>
          <a:lstStyle>
            <a:lvl1pPr algn="r">
              <a:defRPr sz="1000" b="1">
                <a:solidFill>
                  <a:schemeClr val="bg1">
                    <a:lumMod val="50000"/>
                  </a:schemeClr>
                </a:solidFill>
              </a:defRPr>
            </a:lvl1pPr>
          </a:lstStyle>
          <a:p>
            <a:fld id="{64101CFA-57F1-4FDC-BFFB-9BD835F408A7}" type="slidenum">
              <a:rPr lang="en-US" smtClean="0"/>
              <a:pPr/>
              <a:t>‹#›</a:t>
            </a:fld>
            <a:endParaRPr lang="en-US" dirty="0"/>
          </a:p>
        </p:txBody>
      </p:sp>
      <p:cxnSp>
        <p:nvCxnSpPr>
          <p:cNvPr id="8" name="Straight Connector 7">
            <a:extLst>
              <a:ext uri="{FF2B5EF4-FFF2-40B4-BE49-F238E27FC236}">
                <a16:creationId xmlns:a16="http://schemas.microsoft.com/office/drawing/2014/main" id="{2C353B96-4433-46EB-B95A-89F2AE0F0978}"/>
              </a:ext>
            </a:extLst>
          </p:cNvPr>
          <p:cNvCxnSpPr>
            <a:cxnSpLocks/>
          </p:cNvCxnSpPr>
          <p:nvPr userDrawn="1"/>
        </p:nvCxnSpPr>
        <p:spPr>
          <a:xfrm>
            <a:off x="2261937" y="6278273"/>
            <a:ext cx="909186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36031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3" r:id="rId6"/>
    <p:sldLayoutId id="2147483704" r:id="rId7"/>
    <p:sldLayoutId id="2147483705" r:id="rId8"/>
  </p:sldLayoutIdLst>
  <p:hf sldNum="0" hdr="0" ftr="0" dt="0"/>
  <p:txStyles>
    <p:titleStyle>
      <a:lvl1pPr algn="l" defTabSz="914400" rtl="0" eaLnBrk="1" latinLnBrk="0" hangingPunct="1">
        <a:lnSpc>
          <a:spcPct val="90000"/>
        </a:lnSpc>
        <a:spcBef>
          <a:spcPct val="0"/>
        </a:spcBef>
        <a:buNone/>
        <a:defRPr sz="3600" b="1" kern="1200">
          <a:solidFill>
            <a:schemeClr val="accent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0402B1-65EE-4B49-B5E0-86B2BB7B6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6CDB675-AE03-4015-9B03-169EF6464A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65CB1E-E6E0-4763-A1F4-0F00D87196EF}"/>
              </a:ext>
            </a:extLst>
          </p:cNvPr>
          <p:cNvSpPr>
            <a:spLocks noGrp="1"/>
          </p:cNvSpPr>
          <p:nvPr>
            <p:ph type="dt" sz="half" idx="2"/>
          </p:nvPr>
        </p:nvSpPr>
        <p:spPr>
          <a:xfrm>
            <a:off x="7733522" y="6356350"/>
            <a:ext cx="2743200" cy="259055"/>
          </a:xfrm>
          <a:prstGeom prst="rect">
            <a:avLst/>
          </a:prstGeom>
        </p:spPr>
        <p:txBody>
          <a:bodyPr vert="horz" lIns="0" tIns="45720" rIns="0" bIns="45720" rtlCol="0" anchor="ctr"/>
          <a:lstStyle>
            <a:lvl1pPr algn="r">
              <a:defRPr sz="1000" b="1">
                <a:solidFill>
                  <a:schemeClr val="tx2">
                    <a:lumMod val="40000"/>
                    <a:lumOff val="60000"/>
                  </a:schemeClr>
                </a:solidFill>
              </a:defRPr>
            </a:lvl1pPr>
          </a:lstStyle>
          <a:p>
            <a:fld id="{ACB11CDD-3FB9-4D22-8E5A-3885D696CF2C}" type="datetime1">
              <a:rPr lang="en-US" smtClean="0"/>
              <a:t>2/12/2024</a:t>
            </a:fld>
            <a:endParaRPr lang="en-US" dirty="0"/>
          </a:p>
        </p:txBody>
      </p:sp>
      <p:sp>
        <p:nvSpPr>
          <p:cNvPr id="5" name="Footer Placeholder 4">
            <a:extLst>
              <a:ext uri="{FF2B5EF4-FFF2-40B4-BE49-F238E27FC236}">
                <a16:creationId xmlns:a16="http://schemas.microsoft.com/office/drawing/2014/main" id="{BE974D43-FAD9-4288-92AC-EF1FC096EAC8}"/>
              </a:ext>
            </a:extLst>
          </p:cNvPr>
          <p:cNvSpPr>
            <a:spLocks noGrp="1"/>
          </p:cNvSpPr>
          <p:nvPr>
            <p:ph type="ftr" sz="quarter" idx="3"/>
          </p:nvPr>
        </p:nvSpPr>
        <p:spPr>
          <a:xfrm>
            <a:off x="2261937" y="6356350"/>
            <a:ext cx="4267937" cy="259055"/>
          </a:xfrm>
          <a:prstGeom prst="rect">
            <a:avLst/>
          </a:prstGeom>
        </p:spPr>
        <p:txBody>
          <a:bodyPr vert="horz" lIns="0" tIns="45720" rIns="0" bIns="45720" rtlCol="0" anchor="ctr"/>
          <a:lstStyle>
            <a:lvl1pPr algn="l">
              <a:defRPr sz="1000" b="1">
                <a:solidFill>
                  <a:schemeClr val="tx2">
                    <a:lumMod val="40000"/>
                    <a:lumOff val="60000"/>
                  </a:schemeClr>
                </a:solidFill>
              </a:defRPr>
            </a:lvl1pPr>
          </a:lstStyle>
          <a:p>
            <a:endParaRPr lang="en-US" dirty="0"/>
          </a:p>
        </p:txBody>
      </p:sp>
      <p:sp>
        <p:nvSpPr>
          <p:cNvPr id="6" name="Slide Number Placeholder 5">
            <a:extLst>
              <a:ext uri="{FF2B5EF4-FFF2-40B4-BE49-F238E27FC236}">
                <a16:creationId xmlns:a16="http://schemas.microsoft.com/office/drawing/2014/main" id="{E6CF955A-4F18-431D-9826-264ECDCBC876}"/>
              </a:ext>
            </a:extLst>
          </p:cNvPr>
          <p:cNvSpPr>
            <a:spLocks noGrp="1"/>
          </p:cNvSpPr>
          <p:nvPr>
            <p:ph type="sldNum" sz="quarter" idx="4"/>
          </p:nvPr>
        </p:nvSpPr>
        <p:spPr>
          <a:xfrm>
            <a:off x="10627566" y="6356351"/>
            <a:ext cx="726233" cy="259054"/>
          </a:xfrm>
          <a:prstGeom prst="rect">
            <a:avLst/>
          </a:prstGeom>
        </p:spPr>
        <p:txBody>
          <a:bodyPr vert="horz" lIns="0" tIns="45720" rIns="0" bIns="45720" rtlCol="0" anchor="ctr"/>
          <a:lstStyle>
            <a:lvl1pPr algn="r">
              <a:defRPr sz="1000" b="1">
                <a:solidFill>
                  <a:schemeClr val="tx2">
                    <a:lumMod val="40000"/>
                    <a:lumOff val="60000"/>
                  </a:schemeClr>
                </a:solidFill>
              </a:defRPr>
            </a:lvl1pPr>
          </a:lstStyle>
          <a:p>
            <a:fld id="{64101CFA-57F1-4FDC-BFFB-9BD835F408A7}" type="slidenum">
              <a:rPr lang="en-US" smtClean="0"/>
              <a:pPr/>
              <a:t>‹#›</a:t>
            </a:fld>
            <a:endParaRPr lang="en-US" dirty="0"/>
          </a:p>
        </p:txBody>
      </p:sp>
    </p:spTree>
    <p:extLst>
      <p:ext uri="{BB962C8B-B14F-4D97-AF65-F5344CB8AC3E}">
        <p14:creationId xmlns:p14="http://schemas.microsoft.com/office/powerpoint/2010/main" val="231543845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Lst>
  <p:hf sldNum="0" hdr="0" ftr="0" dt="0"/>
  <p:txStyles>
    <p:titleStyle>
      <a:lvl1pPr algn="ctr" defTabSz="914400" rtl="0" eaLnBrk="1" latinLnBrk="0" hangingPunct="1">
        <a:lnSpc>
          <a:spcPct val="90000"/>
        </a:lnSpc>
        <a:spcBef>
          <a:spcPct val="0"/>
        </a:spcBef>
        <a:buNone/>
        <a:defRPr sz="3600" b="1" kern="1200">
          <a:solidFill>
            <a:schemeClr val="bg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0402B1-65EE-4B49-B5E0-86B2BB7B6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6CDB675-AE03-4015-9B03-169EF6464A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65CB1E-E6E0-4763-A1F4-0F00D87196EF}"/>
              </a:ext>
            </a:extLst>
          </p:cNvPr>
          <p:cNvSpPr>
            <a:spLocks noGrp="1"/>
          </p:cNvSpPr>
          <p:nvPr>
            <p:ph type="dt" sz="half" idx="2"/>
          </p:nvPr>
        </p:nvSpPr>
        <p:spPr>
          <a:xfrm>
            <a:off x="7733522" y="6356350"/>
            <a:ext cx="2743200" cy="259055"/>
          </a:xfrm>
          <a:prstGeom prst="rect">
            <a:avLst/>
          </a:prstGeom>
        </p:spPr>
        <p:txBody>
          <a:bodyPr vert="horz" lIns="0" tIns="45720" rIns="0" bIns="45720" rtlCol="0" anchor="ctr"/>
          <a:lstStyle>
            <a:lvl1pPr algn="r">
              <a:defRPr sz="1000" b="1">
                <a:solidFill>
                  <a:schemeClr val="bg1">
                    <a:lumMod val="50000"/>
                  </a:schemeClr>
                </a:solidFill>
              </a:defRPr>
            </a:lvl1pPr>
          </a:lstStyle>
          <a:p>
            <a:fld id="{1EB03C90-1562-405C-84CD-5FCAC604C467}" type="datetime1">
              <a:rPr lang="en-US" smtClean="0"/>
              <a:t>2/12/2024</a:t>
            </a:fld>
            <a:endParaRPr lang="en-US" dirty="0"/>
          </a:p>
        </p:txBody>
      </p:sp>
      <p:sp>
        <p:nvSpPr>
          <p:cNvPr id="5" name="Footer Placeholder 4">
            <a:extLst>
              <a:ext uri="{FF2B5EF4-FFF2-40B4-BE49-F238E27FC236}">
                <a16:creationId xmlns:a16="http://schemas.microsoft.com/office/drawing/2014/main" id="{BE974D43-FAD9-4288-92AC-EF1FC096EAC8}"/>
              </a:ext>
            </a:extLst>
          </p:cNvPr>
          <p:cNvSpPr>
            <a:spLocks noGrp="1"/>
          </p:cNvSpPr>
          <p:nvPr>
            <p:ph type="ftr" sz="quarter" idx="3"/>
          </p:nvPr>
        </p:nvSpPr>
        <p:spPr>
          <a:xfrm>
            <a:off x="2261937" y="6356350"/>
            <a:ext cx="4267937" cy="259055"/>
          </a:xfrm>
          <a:prstGeom prst="rect">
            <a:avLst/>
          </a:prstGeom>
        </p:spPr>
        <p:txBody>
          <a:bodyPr vert="horz" lIns="0" tIns="45720" rIns="0" bIns="45720" rtlCol="0" anchor="ctr"/>
          <a:lstStyle>
            <a:lvl1pPr algn="l">
              <a:defRPr sz="1000" b="1">
                <a:solidFill>
                  <a:schemeClr val="bg1">
                    <a:lumMod val="50000"/>
                  </a:schemeClr>
                </a:solidFill>
              </a:defRPr>
            </a:lvl1pPr>
          </a:lstStyle>
          <a:p>
            <a:endParaRPr lang="en-US" dirty="0"/>
          </a:p>
        </p:txBody>
      </p:sp>
      <p:sp>
        <p:nvSpPr>
          <p:cNvPr id="6" name="Slide Number Placeholder 5">
            <a:extLst>
              <a:ext uri="{FF2B5EF4-FFF2-40B4-BE49-F238E27FC236}">
                <a16:creationId xmlns:a16="http://schemas.microsoft.com/office/drawing/2014/main" id="{E6CF955A-4F18-431D-9826-264ECDCBC876}"/>
              </a:ext>
            </a:extLst>
          </p:cNvPr>
          <p:cNvSpPr>
            <a:spLocks noGrp="1"/>
          </p:cNvSpPr>
          <p:nvPr>
            <p:ph type="sldNum" sz="quarter" idx="4"/>
          </p:nvPr>
        </p:nvSpPr>
        <p:spPr>
          <a:xfrm>
            <a:off x="10627566" y="6356351"/>
            <a:ext cx="726233" cy="259054"/>
          </a:xfrm>
          <a:prstGeom prst="rect">
            <a:avLst/>
          </a:prstGeom>
        </p:spPr>
        <p:txBody>
          <a:bodyPr vert="horz" lIns="0" tIns="45720" rIns="0" bIns="45720" rtlCol="0" anchor="ctr"/>
          <a:lstStyle>
            <a:lvl1pPr algn="r">
              <a:defRPr sz="1000" b="1">
                <a:solidFill>
                  <a:schemeClr val="bg1">
                    <a:lumMod val="50000"/>
                  </a:schemeClr>
                </a:solidFill>
              </a:defRPr>
            </a:lvl1pPr>
          </a:lstStyle>
          <a:p>
            <a:fld id="{64101CFA-57F1-4FDC-BFFB-9BD835F408A7}" type="slidenum">
              <a:rPr lang="en-US" smtClean="0"/>
              <a:pPr/>
              <a:t>‹#›</a:t>
            </a:fld>
            <a:endParaRPr lang="en-US" dirty="0"/>
          </a:p>
        </p:txBody>
      </p:sp>
      <p:cxnSp>
        <p:nvCxnSpPr>
          <p:cNvPr id="8" name="Straight Connector 7">
            <a:extLst>
              <a:ext uri="{FF2B5EF4-FFF2-40B4-BE49-F238E27FC236}">
                <a16:creationId xmlns:a16="http://schemas.microsoft.com/office/drawing/2014/main" id="{2C353B96-4433-46EB-B95A-89F2AE0F0978}"/>
              </a:ext>
            </a:extLst>
          </p:cNvPr>
          <p:cNvCxnSpPr>
            <a:cxnSpLocks/>
          </p:cNvCxnSpPr>
          <p:nvPr userDrawn="1"/>
        </p:nvCxnSpPr>
        <p:spPr>
          <a:xfrm>
            <a:off x="2261937" y="6278273"/>
            <a:ext cx="9091863"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374993"/>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Lst>
  <p:hf hdr="0" ftr="0"/>
  <p:txStyles>
    <p:titleStyle>
      <a:lvl1pPr algn="l" defTabSz="914400" rtl="0" eaLnBrk="1" latinLnBrk="0" hangingPunct="1">
        <a:lnSpc>
          <a:spcPct val="90000"/>
        </a:lnSpc>
        <a:spcBef>
          <a:spcPct val="0"/>
        </a:spcBef>
        <a:buNone/>
        <a:defRPr sz="3600" b="1" kern="1200">
          <a:solidFill>
            <a:srgbClr val="0070C0"/>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C753A-0D40-4027-ACF6-4C300229D4EF}"/>
              </a:ext>
            </a:extLst>
          </p:cNvPr>
          <p:cNvSpPr>
            <a:spLocks noGrp="1"/>
          </p:cNvSpPr>
          <p:nvPr>
            <p:ph type="ctrTitle"/>
          </p:nvPr>
        </p:nvSpPr>
        <p:spPr>
          <a:xfrm>
            <a:off x="1114097" y="1629103"/>
            <a:ext cx="9982749" cy="2942897"/>
          </a:xfrm>
        </p:spPr>
        <p:txBody>
          <a:bodyPr anchor="ctr">
            <a:noAutofit/>
          </a:bodyPr>
          <a:lstStyle/>
          <a:p>
            <a:r>
              <a:rPr lang="en-US" sz="6000" dirty="0">
                <a:latin typeface="Cambria" panose="02040503050406030204" pitchFamily="18" charset="0"/>
                <a:ea typeface="Cambria" panose="02040503050406030204" pitchFamily="18" charset="0"/>
              </a:rPr>
              <a:t>Employment and Training </a:t>
            </a:r>
            <a:br>
              <a:rPr lang="en-US" sz="6000" dirty="0">
                <a:latin typeface="Cambria" panose="02040503050406030204" pitchFamily="18" charset="0"/>
                <a:ea typeface="Cambria" panose="02040503050406030204" pitchFamily="18" charset="0"/>
              </a:rPr>
            </a:br>
            <a:r>
              <a:rPr lang="en-US" sz="6000" dirty="0">
                <a:latin typeface="Cambria" panose="02040503050406030204" pitchFamily="18" charset="0"/>
                <a:ea typeface="Cambria" panose="02040503050406030204" pitchFamily="18" charset="0"/>
              </a:rPr>
              <a:t>Programs &amp; Services</a:t>
            </a:r>
            <a:br>
              <a:rPr lang="en-US" sz="6000" dirty="0">
                <a:latin typeface="Cambria" panose="02040503050406030204" pitchFamily="18" charset="0"/>
                <a:ea typeface="Cambria" panose="02040503050406030204" pitchFamily="18" charset="0"/>
              </a:rPr>
            </a:br>
            <a:br>
              <a:rPr lang="en-US" sz="6000" dirty="0">
                <a:latin typeface="Cambria" panose="02040503050406030204" pitchFamily="18" charset="0"/>
                <a:ea typeface="Cambria" panose="02040503050406030204" pitchFamily="18" charset="0"/>
              </a:rPr>
            </a:br>
            <a:r>
              <a:rPr lang="en-US" sz="3200" dirty="0">
                <a:latin typeface="Cambria" panose="02040503050406030204" pitchFamily="18" charset="0"/>
                <a:ea typeface="Cambria" panose="02040503050406030204" pitchFamily="18" charset="0"/>
              </a:rPr>
              <a:t>Presented </a:t>
            </a:r>
            <a:r>
              <a:rPr lang="en-US" sz="3200">
                <a:latin typeface="Cambria" panose="02040503050406030204" pitchFamily="18" charset="0"/>
                <a:ea typeface="Cambria" panose="02040503050406030204" pitchFamily="18" charset="0"/>
              </a:rPr>
              <a:t>by Zahra Alami</a:t>
            </a:r>
            <a:endParaRPr lang="en-US" sz="3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23654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A70DC-9232-415B-AB7C-866CC7819DC5}"/>
              </a:ext>
            </a:extLst>
          </p:cNvPr>
          <p:cNvSpPr>
            <a:spLocks noGrp="1"/>
          </p:cNvSpPr>
          <p:nvPr>
            <p:ph type="title"/>
          </p:nvPr>
        </p:nvSpPr>
        <p:spPr>
          <a:xfrm>
            <a:off x="871220" y="860028"/>
            <a:ext cx="6006192" cy="564735"/>
          </a:xfrm>
        </p:spPr>
        <p:txBody>
          <a:bodyPr>
            <a:normAutofit fontScale="90000"/>
          </a:bodyPr>
          <a:lstStyle/>
          <a:p>
            <a:r>
              <a:rPr lang="en-US" sz="2800" b="1" dirty="0">
                <a:solidFill>
                  <a:srgbClr val="0070C0"/>
                </a:solidFill>
                <a:latin typeface="Cambria" panose="02040503050406030204" pitchFamily="18" charset="0"/>
                <a:ea typeface="Cambria" panose="02040503050406030204" pitchFamily="18" charset="0"/>
                <a:hlinkClick r:id="rId2">
                  <a:extLst>
                    <a:ext uri="{A12FA001-AC4F-418D-AE19-62706E023703}">
                      <ahyp:hlinkClr xmlns:ahyp="http://schemas.microsoft.com/office/drawing/2018/hyperlinkcolor" val="tx"/>
                    </a:ext>
                  </a:extLst>
                </a:hlinkClick>
              </a:rPr>
              <a:t>Virginia Career Work Centers</a:t>
            </a:r>
            <a:br>
              <a:rPr lang="en-US" sz="2800" dirty="0">
                <a:solidFill>
                  <a:srgbClr val="39424F"/>
                </a:solidFill>
                <a:latin typeface="Cambria" panose="02040503050406030204" pitchFamily="18" charset="0"/>
                <a:ea typeface="Cambria" panose="02040503050406030204" pitchFamily="18" charset="0"/>
              </a:rPr>
            </a:br>
            <a:endParaRPr lang="en-US" sz="2800" dirty="0">
              <a:solidFill>
                <a:srgbClr val="39424F"/>
              </a:solidFill>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35054EC0-C474-469E-476E-06D74BC0F5AB}"/>
              </a:ext>
            </a:extLst>
          </p:cNvPr>
          <p:cNvSpPr txBox="1"/>
          <p:nvPr/>
        </p:nvSpPr>
        <p:spPr>
          <a:xfrm>
            <a:off x="637304" y="1424763"/>
            <a:ext cx="9740073" cy="4244880"/>
          </a:xfrm>
          <a:prstGeom prst="rect">
            <a:avLst/>
          </a:prstGeom>
          <a:noFill/>
        </p:spPr>
        <p:txBody>
          <a:bodyPr wrap="square">
            <a:spAutoFit/>
          </a:bodyPr>
          <a:lstStyle/>
          <a:p>
            <a:r>
              <a:rPr lang="en-US" sz="2000" dirty="0">
                <a:solidFill>
                  <a:srgbClr val="0070C0"/>
                </a:solidFill>
                <a:latin typeface="Cambria" panose="02040503050406030204" pitchFamily="18" charset="0"/>
                <a:ea typeface="Cambria" panose="02040503050406030204" pitchFamily="18" charset="0"/>
              </a:rPr>
              <a:t>Fairfax County Employment Center Services</a:t>
            </a:r>
          </a:p>
          <a:p>
            <a:pPr marL="685800" lvl="1">
              <a:lnSpc>
                <a:spcPct val="107000"/>
              </a:lnSpc>
              <a:spcBef>
                <a:spcPts val="0"/>
              </a:spcBef>
            </a:pPr>
            <a:endParaRPr lang="en-US" b="0" dirty="0">
              <a:effectLst/>
              <a:latin typeface="Cambria" panose="02040503050406030204" pitchFamily="18" charset="0"/>
              <a:ea typeface="Cambria" panose="02040503050406030204" pitchFamily="18" charset="0"/>
              <a:cs typeface="Times New Roman" panose="02020603050405020304" pitchFamily="18" charset="0"/>
            </a:endParaRPr>
          </a:p>
          <a:p>
            <a:pPr marL="285750" marR="0" lvl="0" indent="-285750">
              <a:lnSpc>
                <a:spcPct val="107000"/>
              </a:lnSpc>
              <a:spcBef>
                <a:spcPts val="0"/>
              </a:spcBef>
              <a:spcAft>
                <a:spcPts val="0"/>
              </a:spcAft>
              <a:buFont typeface="Wingdings" panose="05000000000000000000" pitchFamily="2" charset="2"/>
              <a:buChar char="ü"/>
            </a:pPr>
            <a:r>
              <a:rPr lang="en-US" b="0" dirty="0">
                <a:latin typeface="Cambria" panose="02040503050406030204" pitchFamily="18" charset="0"/>
                <a:ea typeface="Cambria" panose="02040503050406030204" pitchFamily="18" charset="0"/>
                <a:cs typeface="Times New Roman" panose="02020603050405020304" pitchFamily="18" charset="0"/>
              </a:rPr>
              <a:t>Centers are located at the Virginia Career Works </a:t>
            </a:r>
            <a:r>
              <a:rPr lang="en-US" b="1" dirty="0">
                <a:latin typeface="Cambria" panose="02040503050406030204" pitchFamily="18" charset="0"/>
                <a:ea typeface="Cambria" panose="02040503050406030204" pitchFamily="18" charset="0"/>
                <a:cs typeface="Times New Roman" panose="02020603050405020304" pitchFamily="18" charset="0"/>
              </a:rPr>
              <a:t>Annandale,</a:t>
            </a:r>
            <a:r>
              <a:rPr lang="en-US" b="0" dirty="0">
                <a:latin typeface="Cambria" panose="02040503050406030204" pitchFamily="18" charset="0"/>
                <a:ea typeface="Cambria" panose="02040503050406030204" pitchFamily="18" charset="0"/>
                <a:cs typeface="Times New Roman" panose="02020603050405020304" pitchFamily="18" charset="0"/>
              </a:rPr>
              <a:t> </a:t>
            </a:r>
            <a:r>
              <a:rPr lang="en-US" b="1" dirty="0">
                <a:latin typeface="Cambria" panose="02040503050406030204" pitchFamily="18" charset="0"/>
                <a:ea typeface="Cambria" panose="02040503050406030204" pitchFamily="18" charset="0"/>
                <a:cs typeface="Times New Roman" panose="02020603050405020304" pitchFamily="18" charset="0"/>
              </a:rPr>
              <a:t>Alexandria</a:t>
            </a:r>
            <a:r>
              <a:rPr lang="en-US" b="0" dirty="0">
                <a:latin typeface="Cambria" panose="02040503050406030204" pitchFamily="18" charset="0"/>
                <a:ea typeface="Cambria" panose="02040503050406030204" pitchFamily="18" charset="0"/>
                <a:cs typeface="Times New Roman" panose="02020603050405020304" pitchFamily="18" charset="0"/>
              </a:rPr>
              <a:t>, and the</a:t>
            </a:r>
            <a:r>
              <a:rPr lang="en-US" b="1" dirty="0">
                <a:latin typeface="Cambria" panose="02040503050406030204" pitchFamily="18" charset="0"/>
                <a:ea typeface="Cambria" panose="02040503050406030204" pitchFamily="18" charset="0"/>
                <a:cs typeface="Times New Roman" panose="02020603050405020304" pitchFamily="18" charset="0"/>
              </a:rPr>
              <a:t> Reston</a:t>
            </a:r>
            <a:r>
              <a:rPr lang="en-US" b="0" dirty="0">
                <a:latin typeface="Cambria" panose="02040503050406030204" pitchFamily="18" charset="0"/>
                <a:ea typeface="Cambria" panose="02040503050406030204" pitchFamily="18" charset="0"/>
                <a:cs typeface="Times New Roman" panose="02020603050405020304" pitchFamily="18" charset="0"/>
              </a:rPr>
              <a:t> Employment Resource Center</a:t>
            </a:r>
            <a:endParaRPr lang="en-US" sz="2000" dirty="0">
              <a:latin typeface="Cambria" panose="02040503050406030204" pitchFamily="18" charset="0"/>
              <a:ea typeface="Cambria" panose="02040503050406030204" pitchFamily="18" charset="0"/>
            </a:endParaRPr>
          </a:p>
          <a:p>
            <a:endParaRPr lang="en-US" sz="2000" dirty="0">
              <a:solidFill>
                <a:srgbClr val="0070C0"/>
              </a:solidFill>
              <a:latin typeface="Cambria" panose="02040503050406030204" pitchFamily="18" charset="0"/>
              <a:ea typeface="Cambria" panose="02040503050406030204" pitchFamily="18" charset="0"/>
            </a:endParaRPr>
          </a:p>
          <a:p>
            <a:pPr marL="285750" marR="0" lvl="0" indent="-285750">
              <a:lnSpc>
                <a:spcPct val="107000"/>
              </a:lnSpc>
              <a:spcBef>
                <a:spcPts val="0"/>
              </a:spcBef>
              <a:spcAft>
                <a:spcPts val="0"/>
              </a:spcAft>
              <a:buFont typeface="Wingdings" panose="05000000000000000000" pitchFamily="2" charset="2"/>
              <a:buChar char="ü"/>
            </a:pPr>
            <a:r>
              <a:rPr lang="en-US" b="0" dirty="0">
                <a:effectLst/>
                <a:latin typeface="Cambria" panose="02040503050406030204" pitchFamily="18" charset="0"/>
                <a:ea typeface="Cambria" panose="02040503050406030204" pitchFamily="18" charset="0"/>
                <a:cs typeface="Times New Roman" panose="02020603050405020304" pitchFamily="18" charset="0"/>
              </a:rPr>
              <a:t>Provide walk-in services, in-person and virtual appointments</a:t>
            </a:r>
          </a:p>
          <a:p>
            <a:pPr marL="1143000" lvl="1" indent="-457200">
              <a:lnSpc>
                <a:spcPct val="107000"/>
              </a:lnSpc>
              <a:spcBef>
                <a:spcPts val="0"/>
              </a:spcBef>
              <a:buFont typeface="Courier New" panose="02070309020205020404" pitchFamily="49" charset="0"/>
              <a:buChar char="o"/>
            </a:pPr>
            <a:r>
              <a:rPr lang="en-US" dirty="0">
                <a:latin typeface="Cambria" panose="02040503050406030204" pitchFamily="18" charset="0"/>
                <a:ea typeface="Cambria" panose="02040503050406030204" pitchFamily="18" charset="0"/>
                <a:cs typeface="Times New Roman" panose="02020603050405020304" pitchFamily="18" charset="0"/>
              </a:rPr>
              <a:t>O</a:t>
            </a:r>
            <a:r>
              <a:rPr lang="en-US" b="0" dirty="0">
                <a:latin typeface="Cambria" panose="02040503050406030204" pitchFamily="18" charset="0"/>
                <a:ea typeface="Cambria" panose="02040503050406030204" pitchFamily="18" charset="0"/>
                <a:cs typeface="Times New Roman" panose="02020603050405020304" pitchFamily="18" charset="0"/>
              </a:rPr>
              <a:t>ne-on-one job coaching assistance </a:t>
            </a:r>
          </a:p>
          <a:p>
            <a:pPr marL="1143000" lvl="1" indent="-457200">
              <a:lnSpc>
                <a:spcPct val="107000"/>
              </a:lnSpc>
              <a:spcBef>
                <a:spcPts val="0"/>
              </a:spcBef>
              <a:buFont typeface="Courier New" panose="02070309020205020404" pitchFamily="49" charset="0"/>
              <a:buChar char="o"/>
            </a:pPr>
            <a:r>
              <a:rPr lang="en-US" dirty="0">
                <a:effectLst/>
                <a:latin typeface="Cambria" panose="02040503050406030204" pitchFamily="18" charset="0"/>
                <a:ea typeface="Cambria" panose="02040503050406030204" pitchFamily="18" charset="0"/>
                <a:cs typeface="Times New Roman" panose="02020603050405020304" pitchFamily="18" charset="0"/>
              </a:rPr>
              <a:t>Available resources include </a:t>
            </a:r>
            <a:r>
              <a:rPr lang="en-US" b="1" dirty="0">
                <a:effectLst/>
                <a:latin typeface="Cambria" panose="02040503050406030204" pitchFamily="18" charset="0"/>
                <a:ea typeface="Cambria" panose="02040503050406030204" pitchFamily="18" charset="0"/>
                <a:cs typeface="Times New Roman" panose="02020603050405020304" pitchFamily="18" charset="0"/>
              </a:rPr>
              <a:t>co</a:t>
            </a:r>
            <a:r>
              <a:rPr lang="en-US" b="1" dirty="0">
                <a:latin typeface="Cambria" panose="02040503050406030204" pitchFamily="18" charset="0"/>
                <a:ea typeface="Cambria" panose="02040503050406030204" pitchFamily="18" charset="0"/>
                <a:cs typeface="Times New Roman" panose="02020603050405020304" pitchFamily="18" charset="0"/>
              </a:rPr>
              <a:t>mputers</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b="1" dirty="0">
                <a:latin typeface="Cambria" panose="02040503050406030204" pitchFamily="18" charset="0"/>
                <a:ea typeface="Cambria" panose="02040503050406030204" pitchFamily="18" charset="0"/>
                <a:cs typeface="Times New Roman" panose="02020603050405020304" pitchFamily="18" charset="0"/>
              </a:rPr>
              <a:t>copy</a:t>
            </a:r>
            <a:r>
              <a:rPr lang="en-US" dirty="0">
                <a:latin typeface="Cambria" panose="02040503050406030204" pitchFamily="18" charset="0"/>
                <a:ea typeface="Cambria" panose="02040503050406030204" pitchFamily="18" charset="0"/>
                <a:cs typeface="Times New Roman" panose="02020603050405020304" pitchFamily="18" charset="0"/>
              </a:rPr>
              <a:t> and </a:t>
            </a:r>
            <a:r>
              <a:rPr lang="en-US" b="1" dirty="0">
                <a:latin typeface="Cambria" panose="02040503050406030204" pitchFamily="18" charset="0"/>
                <a:ea typeface="Cambria" panose="02040503050406030204" pitchFamily="18" charset="0"/>
                <a:cs typeface="Times New Roman" panose="02020603050405020304" pitchFamily="18" charset="0"/>
              </a:rPr>
              <a:t>scanning options</a:t>
            </a:r>
          </a:p>
          <a:p>
            <a:pPr marL="685800" lvl="1">
              <a:lnSpc>
                <a:spcPct val="107000"/>
              </a:lnSpc>
              <a:spcBef>
                <a:spcPts val="0"/>
              </a:spcBef>
            </a:pPr>
            <a:endParaRPr lang="en-US" b="0" dirty="0">
              <a:effectLst/>
              <a:latin typeface="Cambria" panose="02040503050406030204" pitchFamily="18" charset="0"/>
              <a:ea typeface="Cambria" panose="02040503050406030204" pitchFamily="18" charset="0"/>
              <a:cs typeface="Times New Roman" panose="02020603050405020304" pitchFamily="18" charset="0"/>
            </a:endParaRPr>
          </a:p>
          <a:p>
            <a:pPr marL="457200" lvl="0" indent="-457200">
              <a:lnSpc>
                <a:spcPct val="107000"/>
              </a:lnSpc>
              <a:spcBef>
                <a:spcPts val="0"/>
              </a:spcBef>
              <a:buFont typeface="Wingdings" panose="05000000000000000000" pitchFamily="2" charset="2"/>
              <a:buChar char="ü"/>
            </a:pPr>
            <a:r>
              <a:rPr lang="en-US" b="0" dirty="0">
                <a:effectLst/>
                <a:latin typeface="Cambria" panose="02040503050406030204" pitchFamily="18" charset="0"/>
                <a:ea typeface="Cambria" panose="02040503050406030204" pitchFamily="18" charset="0"/>
                <a:cs typeface="Times New Roman" panose="02020603050405020304" pitchFamily="18" charset="0"/>
              </a:rPr>
              <a:t>Assist with, resume review, </a:t>
            </a:r>
            <a:r>
              <a:rPr lang="en-US" b="0" dirty="0">
                <a:latin typeface="Cambria" panose="02040503050406030204" pitchFamily="18" charset="0"/>
                <a:ea typeface="Cambria" panose="02040503050406030204" pitchFamily="18" charset="0"/>
                <a:cs typeface="Times New Roman" panose="02020603050405020304" pitchFamily="18" charset="0"/>
              </a:rPr>
              <a:t>job search</a:t>
            </a:r>
            <a:r>
              <a:rPr lang="en-US" b="0" dirty="0">
                <a:effectLst/>
                <a:latin typeface="Cambria" panose="02040503050406030204" pitchFamily="18" charset="0"/>
                <a:ea typeface="Cambria" panose="02040503050406030204" pitchFamily="18" charset="0"/>
                <a:cs typeface="Times New Roman" panose="02020603050405020304" pitchFamily="18" charset="0"/>
              </a:rPr>
              <a:t>, interview preparation, interest assessments and access to employers through area job fairs and recruitment events</a:t>
            </a:r>
          </a:p>
          <a:p>
            <a:pPr marL="1143000" lvl="1" indent="-457200">
              <a:lnSpc>
                <a:spcPct val="107000"/>
              </a:lnSpc>
              <a:spcBef>
                <a:spcPts val="0"/>
              </a:spcBef>
              <a:buFont typeface="Courier New" panose="02070309020205020404" pitchFamily="49" charset="0"/>
              <a:buChar char="o"/>
            </a:pPr>
            <a:r>
              <a:rPr lang="en-US" b="0" dirty="0">
                <a:effectLst/>
                <a:latin typeface="Cambria" panose="02040503050406030204" pitchFamily="18" charset="0"/>
                <a:ea typeface="Cambria" panose="02040503050406030204" pitchFamily="18" charset="0"/>
                <a:cs typeface="Times New Roman" panose="02020603050405020304" pitchFamily="18" charset="0"/>
              </a:rPr>
              <a:t>Connection to our WIOA </a:t>
            </a:r>
            <a:r>
              <a:rPr lang="en-US" b="0" dirty="0">
                <a:latin typeface="Cambria" panose="02040503050406030204" pitchFamily="18" charset="0"/>
                <a:ea typeface="Cambria" panose="02040503050406030204" pitchFamily="18" charset="0"/>
                <a:cs typeface="Times New Roman" panose="02020603050405020304" pitchFamily="18" charset="0"/>
              </a:rPr>
              <a:t>a</a:t>
            </a:r>
            <a:r>
              <a:rPr lang="en-US" b="0" dirty="0">
                <a:effectLst/>
                <a:latin typeface="Cambria" panose="02040503050406030204" pitchFamily="18" charset="0"/>
                <a:ea typeface="Cambria" panose="02040503050406030204" pitchFamily="18" charset="0"/>
                <a:cs typeface="Times New Roman" panose="02020603050405020304" pitchFamily="18" charset="0"/>
              </a:rPr>
              <a:t>dult &amp; Youth programs, SCSEP program for those 55 and older, SNAPET, VIEW programs and other active grant programs.</a:t>
            </a:r>
          </a:p>
          <a:p>
            <a:endParaRPr lang="en-US" dirty="0"/>
          </a:p>
        </p:txBody>
      </p:sp>
    </p:spTree>
    <p:extLst>
      <p:ext uri="{BB962C8B-B14F-4D97-AF65-F5344CB8AC3E}">
        <p14:creationId xmlns:p14="http://schemas.microsoft.com/office/powerpoint/2010/main" val="130129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C9F6F394-9A6C-409E-8437-72AC00BD8E14}"/>
              </a:ext>
            </a:extLst>
          </p:cNvPr>
          <p:cNvSpPr txBox="1">
            <a:spLocks/>
          </p:cNvSpPr>
          <p:nvPr/>
        </p:nvSpPr>
        <p:spPr>
          <a:xfrm>
            <a:off x="549869" y="9126"/>
            <a:ext cx="10430964" cy="954107"/>
          </a:xfrm>
          <a:prstGeom prst="rect">
            <a:avLst/>
          </a:prstGeom>
          <a:noFill/>
        </p:spPr>
        <p:txBody>
          <a:bodyPr vert="horz" wrap="square" lIns="0" tIns="45720" rIns="0" bIns="45720" rtlCol="0" anchor="ctr">
            <a:spAutoFit/>
          </a:bodyPr>
          <a:lstStyle>
            <a:defPPr>
              <a:defRPr lang="en-US"/>
            </a:defPPr>
            <a:lvl1pPr marL="0" algn="r" defTabSz="914400" rtl="0" eaLnBrk="1" latinLnBrk="0" hangingPunct="1">
              <a:defRPr sz="1000" b="1"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buClr>
                <a:schemeClr val="tx1"/>
              </a:buClr>
            </a:pPr>
            <a:r>
              <a:rPr lang="en-US" sz="2800" dirty="0">
                <a:solidFill>
                  <a:schemeClr val="bg2">
                    <a:lumMod val="50000"/>
                  </a:schemeClr>
                </a:solidFill>
                <a:latin typeface="Cambria" panose="02040503050406030204" pitchFamily="18" charset="0"/>
                <a:ea typeface="Cambria" panose="02040503050406030204" pitchFamily="18" charset="0"/>
                <a:cs typeface="Arial" panose="020B0604020202020204" pitchFamily="34" charset="0"/>
              </a:rPr>
              <a:t>WIOA</a:t>
            </a:r>
            <a:r>
              <a:rPr lang="en-US" sz="3600" dirty="0">
                <a:solidFill>
                  <a:schemeClr val="bg2">
                    <a:lumMod val="50000"/>
                  </a:schemeClr>
                </a:solidFill>
                <a:latin typeface="Cambria" panose="02040503050406030204" pitchFamily="18" charset="0"/>
                <a:ea typeface="Cambria" panose="02040503050406030204" pitchFamily="18" charset="0"/>
                <a:cs typeface="Arial" panose="020B0604020202020204" pitchFamily="34" charset="0"/>
              </a:rPr>
              <a:t> </a:t>
            </a:r>
          </a:p>
          <a:p>
            <a:pPr algn="l">
              <a:buClr>
                <a:schemeClr val="tx1"/>
              </a:buClr>
            </a:pPr>
            <a:r>
              <a:rPr lang="en-US" sz="2000" b="0" dirty="0">
                <a:solidFill>
                  <a:schemeClr val="bg2">
                    <a:lumMod val="50000"/>
                  </a:schemeClr>
                </a:solidFill>
                <a:latin typeface="Cambria" panose="02040503050406030204" pitchFamily="18" charset="0"/>
                <a:ea typeface="Cambria" panose="02040503050406030204" pitchFamily="18" charset="0"/>
                <a:cs typeface="Arial" panose="020B0604020202020204" pitchFamily="34" charset="0"/>
              </a:rPr>
              <a:t>Workforce Innovation and Opportunity Act</a:t>
            </a:r>
          </a:p>
        </p:txBody>
      </p:sp>
      <p:sp>
        <p:nvSpPr>
          <p:cNvPr id="5" name="직사각형 2">
            <a:extLst>
              <a:ext uri="{FF2B5EF4-FFF2-40B4-BE49-F238E27FC236}">
                <a16:creationId xmlns:a16="http://schemas.microsoft.com/office/drawing/2014/main" id="{635FC9DA-E452-45CE-898B-0C1C6B9FDCEC}"/>
              </a:ext>
            </a:extLst>
          </p:cNvPr>
          <p:cNvSpPr/>
          <p:nvPr/>
        </p:nvSpPr>
        <p:spPr>
          <a:xfrm>
            <a:off x="198995" y="1235527"/>
            <a:ext cx="10619932" cy="378373"/>
          </a:xfrm>
          <a:prstGeom prst="rect">
            <a:avLst/>
          </a:prstGeom>
        </p:spPr>
        <p:txBody>
          <a:bodyPr wrap="square">
            <a:spAutoFit/>
          </a:bodyPr>
          <a:lstStyle/>
          <a:p>
            <a:pPr>
              <a:lnSpc>
                <a:spcPct val="150000"/>
              </a:lnSpc>
              <a:spcAft>
                <a:spcPts val="800"/>
              </a:spcAft>
            </a:pPr>
            <a:r>
              <a:rPr lang="en-US" sz="1400" b="1" i="0" dirty="0">
                <a:solidFill>
                  <a:srgbClr val="333333"/>
                </a:solidFill>
                <a:effectLst/>
                <a:latin typeface="Cambria" panose="02040503050406030204" pitchFamily="18" charset="0"/>
                <a:ea typeface="Cambria" panose="02040503050406030204" pitchFamily="18" charset="0"/>
              </a:rPr>
              <a:t>Workforce Innovation and Opportunity Act (WIOA)</a:t>
            </a:r>
            <a:r>
              <a:rPr lang="en-US" sz="1400" b="0" i="0" dirty="0">
                <a:solidFill>
                  <a:srgbClr val="333333"/>
                </a:solidFill>
                <a:effectLst/>
                <a:latin typeface="Cambria" panose="02040503050406030204" pitchFamily="18" charset="0"/>
                <a:ea typeface="Cambria" panose="02040503050406030204" pitchFamily="18" charset="0"/>
              </a:rPr>
              <a:t> offers workforce development services to eligible job seekers.</a:t>
            </a:r>
            <a:endParaRPr lang="en-US" sz="1200" b="1" dirty="0">
              <a:solidFill>
                <a:srgbClr val="0070C0"/>
              </a:solidFill>
              <a:latin typeface="Cambria" panose="02040503050406030204" pitchFamily="18" charset="0"/>
              <a:ea typeface="Cambria" panose="02040503050406030204" pitchFamily="18" charset="0"/>
              <a:cs typeface="Arial" panose="020B0604020202020204" pitchFamily="34" charset="0"/>
            </a:endParaRPr>
          </a:p>
        </p:txBody>
      </p:sp>
      <p:sp>
        <p:nvSpPr>
          <p:cNvPr id="9" name="직사각형 2">
            <a:extLst>
              <a:ext uri="{FF2B5EF4-FFF2-40B4-BE49-F238E27FC236}">
                <a16:creationId xmlns:a16="http://schemas.microsoft.com/office/drawing/2014/main" id="{618F3835-78B9-465E-8357-AB6D51895E91}"/>
              </a:ext>
            </a:extLst>
          </p:cNvPr>
          <p:cNvSpPr/>
          <p:nvPr/>
        </p:nvSpPr>
        <p:spPr>
          <a:xfrm>
            <a:off x="6879265" y="1923832"/>
            <a:ext cx="4648941" cy="3247556"/>
          </a:xfrm>
          <a:prstGeom prst="rect">
            <a:avLst/>
          </a:prstGeom>
        </p:spPr>
        <p:txBody>
          <a:bodyPr wrap="square">
            <a:spAutoFit/>
          </a:bodyPr>
          <a:lstStyle/>
          <a:p>
            <a:pPr lvl="1"/>
            <a:r>
              <a:rPr lang="en-US" sz="1600" dirty="0">
                <a:solidFill>
                  <a:srgbClr val="0070C0"/>
                </a:solidFill>
                <a:latin typeface="Cambria" panose="02040503050406030204" pitchFamily="18" charset="0"/>
                <a:ea typeface="Cambria" panose="02040503050406030204" pitchFamily="18" charset="0"/>
                <a:cs typeface="Arial" panose="020B0604020202020204" pitchFamily="34" charset="0"/>
              </a:rPr>
              <a:t>Eligible job seekers can receive:</a:t>
            </a:r>
            <a:endParaRPr lang="en-US" sz="1600" dirty="0">
              <a:solidFill>
                <a:srgbClr val="000000"/>
              </a:solidFill>
              <a:latin typeface="Cambria" panose="02040503050406030204" pitchFamily="18" charset="0"/>
              <a:ea typeface="Cambria" panose="02040503050406030204" pitchFamily="18" charset="0"/>
              <a:cs typeface="Arial" panose="020B0604020202020204" pitchFamily="34" charset="0"/>
            </a:endParaRPr>
          </a:p>
          <a:p>
            <a:pPr marL="742950" marR="0" lvl="1"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dirty="0">
                <a:ln>
                  <a:noFill/>
                </a:ln>
                <a:effectLst/>
                <a:uLnTx/>
                <a:uFillTx/>
                <a:latin typeface="Cambria" panose="02040503050406030204" pitchFamily="18" charset="0"/>
                <a:ea typeface="Cambria" panose="02040503050406030204" pitchFamily="18" charset="0"/>
              </a:rPr>
              <a:t>Individualized career counseling.</a:t>
            </a:r>
          </a:p>
          <a:p>
            <a:pPr marL="742950" marR="0" lvl="1"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dirty="0">
                <a:ln>
                  <a:noFill/>
                </a:ln>
                <a:effectLst/>
                <a:uLnTx/>
                <a:uFillTx/>
                <a:latin typeface="Cambria" panose="02040503050406030204" pitchFamily="18" charset="0"/>
                <a:ea typeface="Cambria" panose="02040503050406030204" pitchFamily="18" charset="0"/>
              </a:rPr>
              <a:t>Assessments and labor market review.</a:t>
            </a:r>
          </a:p>
          <a:p>
            <a:pPr marL="742950" marR="0" lvl="1"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dirty="0">
                <a:ln>
                  <a:noFill/>
                </a:ln>
                <a:effectLst/>
                <a:uLnTx/>
                <a:uFillTx/>
                <a:latin typeface="Cambria" panose="02040503050406030204" pitchFamily="18" charset="0"/>
                <a:ea typeface="Cambria" panose="02040503050406030204" pitchFamily="18" charset="0"/>
              </a:rPr>
              <a:t>Occupational Skills training and supportive services.</a:t>
            </a:r>
          </a:p>
          <a:p>
            <a:pPr marL="742950" marR="0" lvl="1"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dirty="0">
                <a:ln>
                  <a:noFill/>
                </a:ln>
                <a:effectLst/>
                <a:uLnTx/>
                <a:uFillTx/>
                <a:latin typeface="Cambria" panose="02040503050406030204" pitchFamily="18" charset="0"/>
                <a:ea typeface="Cambria" panose="02040503050406030204" pitchFamily="18" charset="0"/>
              </a:rPr>
              <a:t>Paid on-the-job training (OJT) and work-experience  (WEX) opportunities </a:t>
            </a:r>
          </a:p>
          <a:p>
            <a:pPr marL="742950" marR="0" lvl="1"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US" sz="1400" b="0" i="0" u="none" strike="noStrike" kern="1200" cap="none" spc="0" normalizeH="0" baseline="0" noProof="0" dirty="0">
                <a:ln>
                  <a:noFill/>
                </a:ln>
                <a:effectLst/>
                <a:uLnTx/>
                <a:uFillTx/>
                <a:latin typeface="Cambria" panose="02040503050406030204" pitchFamily="18" charset="0"/>
                <a:ea typeface="Cambria" panose="02040503050406030204" pitchFamily="18" charset="0"/>
              </a:rPr>
              <a:t>Job search, placement assistance and follow-up/retention.</a:t>
            </a:r>
          </a:p>
          <a:p>
            <a:pPr lvl="1">
              <a:lnSpc>
                <a:spcPct val="150000"/>
              </a:lnSpc>
            </a:pPr>
            <a:endParaRPr lang="en-US" sz="1600" dirty="0">
              <a:solidFill>
                <a:srgbClr val="000000"/>
              </a:solidFill>
              <a:effectLst/>
              <a:latin typeface="Cambria" panose="02040503050406030204" pitchFamily="18" charset="0"/>
              <a:ea typeface="Cambria" panose="02040503050406030204" pitchFamily="18" charset="0"/>
              <a:cs typeface="Arial" panose="020B0604020202020204" pitchFamily="34" charset="0"/>
            </a:endParaRPr>
          </a:p>
        </p:txBody>
      </p:sp>
      <p:sp>
        <p:nvSpPr>
          <p:cNvPr id="3" name="TextBox 2">
            <a:extLst>
              <a:ext uri="{FF2B5EF4-FFF2-40B4-BE49-F238E27FC236}">
                <a16:creationId xmlns:a16="http://schemas.microsoft.com/office/drawing/2014/main" id="{D36CC960-259B-98E6-1DC3-DBC7C22F85F5}"/>
              </a:ext>
            </a:extLst>
          </p:cNvPr>
          <p:cNvSpPr txBox="1"/>
          <p:nvPr/>
        </p:nvSpPr>
        <p:spPr>
          <a:xfrm>
            <a:off x="198995" y="1750675"/>
            <a:ext cx="5808400" cy="2416046"/>
          </a:xfrm>
          <a:prstGeom prst="rect">
            <a:avLst/>
          </a:prstGeom>
          <a:noFill/>
        </p:spPr>
        <p:txBody>
          <a:bodyPr wrap="square">
            <a:spAutoFit/>
          </a:bodyPr>
          <a:lstStyle/>
          <a:p>
            <a:pPr algn="l">
              <a:buClr>
                <a:schemeClr val="tx1"/>
              </a:buClr>
            </a:pPr>
            <a:r>
              <a:rPr lang="en-US" sz="1600" b="0" dirty="0">
                <a:solidFill>
                  <a:schemeClr val="bg2">
                    <a:lumMod val="50000"/>
                  </a:schemeClr>
                </a:solidFill>
                <a:latin typeface="Cambria" panose="02040503050406030204" pitchFamily="18" charset="0"/>
                <a:ea typeface="Cambria" panose="02040503050406030204" pitchFamily="18" charset="0"/>
                <a:cs typeface="Arial" panose="020B0604020202020204" pitchFamily="34" charset="0"/>
              </a:rPr>
              <a:t>Eligibility</a:t>
            </a:r>
          </a:p>
          <a:p>
            <a:pPr>
              <a:buClr>
                <a:schemeClr val="tx1"/>
              </a:buClr>
            </a:pPr>
            <a:endParaRPr lang="en-US" sz="1600" dirty="0">
              <a:solidFill>
                <a:srgbClr val="000000"/>
              </a:solidFill>
              <a:effectLst/>
              <a:latin typeface="Cambria" panose="02040503050406030204" pitchFamily="18" charset="0"/>
              <a:ea typeface="Cambria" panose="02040503050406030204" pitchFamily="18" charset="0"/>
              <a:cs typeface="Arial" panose="020B0604020202020204" pitchFamily="34" charset="0"/>
            </a:endParaRPr>
          </a:p>
          <a:p>
            <a:pPr>
              <a:buClr>
                <a:schemeClr val="tx1"/>
              </a:buClr>
            </a:pPr>
            <a:r>
              <a:rPr lang="en-US" sz="14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All applicants must be eligible to work in the U.S. and may qualify </a:t>
            </a:r>
            <a:r>
              <a:rPr lang="en-US" sz="1400" dirty="0">
                <a:solidFill>
                  <a:srgbClr val="000000"/>
                </a:solidFill>
                <a:latin typeface="Cambria" panose="02040503050406030204" pitchFamily="18" charset="0"/>
                <a:ea typeface="Cambria" panose="02040503050406030204" pitchFamily="18" charset="0"/>
                <a:cs typeface="Arial" panose="020B0604020202020204" pitchFamily="34" charset="0"/>
              </a:rPr>
              <a:t>for one of the following programs</a:t>
            </a:r>
            <a:r>
              <a:rPr lang="en-US" sz="14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a:t>
            </a:r>
          </a:p>
          <a:p>
            <a:pPr>
              <a:buClr>
                <a:schemeClr val="tx1"/>
              </a:buClr>
            </a:pPr>
            <a:endParaRPr lang="en-US" sz="1400" dirty="0">
              <a:solidFill>
                <a:srgbClr val="000000"/>
              </a:solidFill>
              <a:effectLst/>
              <a:latin typeface="Cambria" panose="02040503050406030204" pitchFamily="18" charset="0"/>
              <a:ea typeface="Cambria" panose="02040503050406030204" pitchFamily="18" charset="0"/>
              <a:cs typeface="Arial" panose="020B0604020202020204" pitchFamily="34" charset="0"/>
            </a:endParaRPr>
          </a:p>
          <a:p>
            <a:pPr marL="344488" lvl="1" indent="-285750">
              <a:spcAft>
                <a:spcPts val="600"/>
              </a:spcAft>
              <a:buFont typeface="Arial" panose="020B0604020202020204" pitchFamily="34" charset="0"/>
              <a:buChar char="•"/>
            </a:pPr>
            <a:r>
              <a:rPr lang="en-US" sz="1400" b="1" dirty="0">
                <a:solidFill>
                  <a:srgbClr val="000000"/>
                </a:solidFill>
                <a:latin typeface="Cambria" panose="02040503050406030204" pitchFamily="18" charset="0"/>
                <a:ea typeface="Cambria" panose="02040503050406030204" pitchFamily="18" charset="0"/>
                <a:cs typeface="Arial" panose="020B0604020202020204" pitchFamily="34" charset="0"/>
              </a:rPr>
              <a:t>Adult </a:t>
            </a:r>
            <a:r>
              <a:rPr lang="en-US" sz="1400" dirty="0">
                <a:solidFill>
                  <a:srgbClr val="000000"/>
                </a:solidFill>
                <a:latin typeface="Cambria" panose="02040503050406030204" pitchFamily="18" charset="0"/>
                <a:ea typeface="Cambria" panose="02040503050406030204" pitchFamily="18" charset="0"/>
                <a:cs typeface="Arial" panose="020B0604020202020204" pitchFamily="34" charset="0"/>
              </a:rPr>
              <a:t>– Age 18+ and unemployed or underemployed</a:t>
            </a:r>
          </a:p>
          <a:p>
            <a:pPr marL="344488" lvl="1" indent="-285750">
              <a:spcAft>
                <a:spcPts val="600"/>
              </a:spcAft>
              <a:buFont typeface="Arial" panose="020B0604020202020204" pitchFamily="34" charset="0"/>
              <a:buChar char="•"/>
            </a:pPr>
            <a:r>
              <a:rPr lang="en-US" sz="1400" b="1" dirty="0">
                <a:solidFill>
                  <a:srgbClr val="000000"/>
                </a:solidFill>
                <a:effectLst/>
                <a:latin typeface="Cambria" panose="02040503050406030204" pitchFamily="18" charset="0"/>
                <a:ea typeface="Cambria" panose="02040503050406030204" pitchFamily="18" charset="0"/>
                <a:cs typeface="Arial" panose="020B0604020202020204" pitchFamily="34" charset="0"/>
              </a:rPr>
              <a:t>Dislocated Worker </a:t>
            </a:r>
            <a:r>
              <a:rPr lang="en-US" sz="14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 </a:t>
            </a:r>
            <a:r>
              <a:rPr lang="en-US" sz="1400" dirty="0">
                <a:solidFill>
                  <a:srgbClr val="000000"/>
                </a:solidFill>
                <a:latin typeface="Cambria" panose="02040503050406030204" pitchFamily="18" charset="0"/>
                <a:ea typeface="Cambria" panose="02040503050406030204" pitchFamily="18" charset="0"/>
                <a:cs typeface="Arial" panose="020B0604020202020204" pitchFamily="34" charset="0"/>
              </a:rPr>
              <a:t>Age 18+ and laid off from employment</a:t>
            </a:r>
          </a:p>
          <a:p>
            <a:pPr marL="344488" lvl="1" indent="-285750">
              <a:spcAft>
                <a:spcPts val="600"/>
              </a:spcAft>
              <a:buFont typeface="Arial" panose="020B0604020202020204" pitchFamily="34" charset="0"/>
              <a:buChar char="•"/>
            </a:pPr>
            <a:r>
              <a:rPr lang="en-US" sz="1400" b="1" dirty="0">
                <a:solidFill>
                  <a:srgbClr val="000000"/>
                </a:solidFill>
                <a:effectLst/>
                <a:latin typeface="Cambria" panose="02040503050406030204" pitchFamily="18" charset="0"/>
                <a:ea typeface="Cambria" panose="02040503050406030204" pitchFamily="18" charset="0"/>
                <a:cs typeface="Arial" panose="020B0604020202020204" pitchFamily="34" charset="0"/>
              </a:rPr>
              <a:t>Youth </a:t>
            </a:r>
            <a:r>
              <a:rPr lang="en-US" sz="14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 Ages 17-24, out of school and with a barrier to employment</a:t>
            </a:r>
          </a:p>
          <a:p>
            <a:pPr algn="l">
              <a:buClr>
                <a:schemeClr val="tx1"/>
              </a:buClr>
            </a:pPr>
            <a:endParaRPr lang="en-US" sz="2000" b="0" dirty="0">
              <a:solidFill>
                <a:schemeClr val="bg2">
                  <a:lumMod val="50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8" name="TextBox 7">
            <a:extLst>
              <a:ext uri="{FF2B5EF4-FFF2-40B4-BE49-F238E27FC236}">
                <a16:creationId xmlns:a16="http://schemas.microsoft.com/office/drawing/2014/main" id="{C1169FA5-40E2-943A-4EAC-D62E17292247}"/>
              </a:ext>
            </a:extLst>
          </p:cNvPr>
          <p:cNvSpPr txBox="1"/>
          <p:nvPr/>
        </p:nvSpPr>
        <p:spPr>
          <a:xfrm>
            <a:off x="323405" y="3838267"/>
            <a:ext cx="6215618" cy="1534779"/>
          </a:xfrm>
          <a:prstGeom prst="rect">
            <a:avLst/>
          </a:prstGeom>
          <a:noFill/>
        </p:spPr>
        <p:txBody>
          <a:bodyPr wrap="square">
            <a:spAutoFit/>
          </a:bodyPr>
          <a:lstStyle/>
          <a:p>
            <a:pPr algn="l">
              <a:buClr>
                <a:schemeClr val="tx1"/>
              </a:buClr>
            </a:pPr>
            <a:r>
              <a:rPr lang="en-US" sz="1600" b="0" dirty="0">
                <a:solidFill>
                  <a:schemeClr val="bg2">
                    <a:lumMod val="50000"/>
                  </a:schemeClr>
                </a:solidFill>
                <a:latin typeface="Cambria" panose="02040503050406030204" pitchFamily="18" charset="0"/>
                <a:ea typeface="Cambria" panose="02040503050406030204" pitchFamily="18" charset="0"/>
                <a:cs typeface="Arial" panose="020B0604020202020204" pitchFamily="34" charset="0"/>
              </a:rPr>
              <a:t>How to Connect Job Seekers</a:t>
            </a:r>
          </a:p>
          <a:p>
            <a:pPr marR="0">
              <a:lnSpc>
                <a:spcPct val="130000"/>
              </a:lnSpc>
              <a:spcBef>
                <a:spcPts val="0"/>
              </a:spcBef>
              <a:spcAft>
                <a:spcPts val="800"/>
              </a:spcAft>
            </a:pPr>
            <a:r>
              <a:rPr lang="en-US" sz="14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If an applicant or client asks about employment or training assistance, direct them to:</a:t>
            </a:r>
          </a:p>
          <a:p>
            <a:pPr marL="742950" lvl="1" indent="-285750">
              <a:spcAft>
                <a:spcPts val="800"/>
              </a:spcAft>
              <a:buFont typeface="Wingdings" panose="05000000000000000000" pitchFamily="2" charset="2"/>
              <a:buChar char="ü"/>
            </a:pPr>
            <a:r>
              <a:rPr lang="en-US" sz="1400" dirty="0">
                <a:solidFill>
                  <a:srgbClr val="000000"/>
                </a:solidFill>
                <a:latin typeface="Cambria" panose="02040503050406030204" pitchFamily="18" charset="0"/>
                <a:ea typeface="Cambria" panose="02040503050406030204" pitchFamily="18" charset="0"/>
                <a:cs typeface="Arial" panose="020B0604020202020204" pitchFamily="34" charset="0"/>
              </a:rPr>
              <a:t>Visit </a:t>
            </a:r>
            <a:r>
              <a:rPr lang="en-US" sz="1400" u="sng" dirty="0">
                <a:solidFill>
                  <a:srgbClr val="000000"/>
                </a:solidFill>
                <a:latin typeface="Cambria" panose="02040503050406030204" pitchFamily="18" charset="0"/>
                <a:ea typeface="Cambria" panose="02040503050406030204" pitchFamily="18" charset="0"/>
                <a:cs typeface="Arial" panose="020B0604020202020204" pitchFamily="34" charset="0"/>
              </a:rPr>
              <a:t>vcwnorthern.com/</a:t>
            </a:r>
            <a:r>
              <a:rPr lang="en-US" sz="1400" u="sng" dirty="0" err="1">
                <a:solidFill>
                  <a:srgbClr val="000000"/>
                </a:solidFill>
                <a:latin typeface="Cambria" panose="02040503050406030204" pitchFamily="18" charset="0"/>
                <a:ea typeface="Cambria" panose="02040503050406030204" pitchFamily="18" charset="0"/>
                <a:cs typeface="Arial" panose="020B0604020202020204" pitchFamily="34" charset="0"/>
              </a:rPr>
              <a:t>wioa</a:t>
            </a:r>
            <a:r>
              <a:rPr lang="en-US" sz="1400" u="sng" dirty="0">
                <a:solidFill>
                  <a:srgbClr val="000000"/>
                </a:solidFill>
                <a:latin typeface="Cambria" panose="02040503050406030204" pitchFamily="18" charset="0"/>
                <a:ea typeface="Cambria" panose="02040503050406030204" pitchFamily="18" charset="0"/>
                <a:cs typeface="Arial" panose="020B0604020202020204" pitchFamily="34" charset="0"/>
              </a:rPr>
              <a:t>/</a:t>
            </a:r>
            <a:r>
              <a:rPr lang="en-US" sz="1400" dirty="0">
                <a:solidFill>
                  <a:srgbClr val="000000"/>
                </a:solidFill>
                <a:latin typeface="Cambria" panose="02040503050406030204" pitchFamily="18" charset="0"/>
                <a:ea typeface="Cambria" panose="02040503050406030204" pitchFamily="18" charset="0"/>
                <a:cs typeface="Arial" panose="020B0604020202020204" pitchFamily="34" charset="0"/>
              </a:rPr>
              <a:t>; or</a:t>
            </a:r>
          </a:p>
          <a:p>
            <a:pPr marL="742950" lvl="1" indent="-285750">
              <a:spcAft>
                <a:spcPts val="800"/>
              </a:spcAft>
              <a:buFont typeface="Wingdings" panose="05000000000000000000" pitchFamily="2" charset="2"/>
              <a:buChar char="ü"/>
            </a:pPr>
            <a:r>
              <a:rPr lang="en-US" sz="14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Contact: </a:t>
            </a:r>
            <a:r>
              <a:rPr lang="en-US" sz="1400" u="sng" dirty="0">
                <a:solidFill>
                  <a:srgbClr val="0563C1"/>
                </a:solidFill>
                <a:effectLst/>
                <a:latin typeface="Cambria" panose="02040503050406030204" pitchFamily="18" charset="0"/>
                <a:ea typeface="Cambria" panose="02040503050406030204" pitchFamily="18" charset="0"/>
                <a:hlinkClick r:id="rId3"/>
              </a:rPr>
              <a:t>DFSWIOA@fairfaxcounty.gov</a:t>
            </a:r>
            <a:endParaRPr lang="en-US" sz="1400" b="0" dirty="0">
              <a:solidFill>
                <a:schemeClr val="bg2">
                  <a:lumMod val="50000"/>
                </a:schemeClr>
              </a:solidFill>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57800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05604-D5AE-46E9-B431-133CF4BBA834}"/>
              </a:ext>
            </a:extLst>
          </p:cNvPr>
          <p:cNvSpPr>
            <a:spLocks noGrp="1"/>
          </p:cNvSpPr>
          <p:nvPr>
            <p:ph type="title"/>
          </p:nvPr>
        </p:nvSpPr>
        <p:spPr>
          <a:xfrm>
            <a:off x="838200" y="365126"/>
            <a:ext cx="10515600" cy="676866"/>
          </a:xfrm>
        </p:spPr>
        <p:txBody>
          <a:bodyPr>
            <a:normAutofit/>
          </a:bodyPr>
          <a:lstStyle/>
          <a:p>
            <a:r>
              <a:rPr lang="en-US" sz="2800" dirty="0">
                <a:latin typeface="Cambria" panose="02040503050406030204" pitchFamily="18" charset="0"/>
                <a:ea typeface="Cambria" panose="02040503050406030204" pitchFamily="18" charset="0"/>
              </a:rPr>
              <a:t>VIRGINIA INATIATIVE FOR EDUCATION AND WORK (VIEW)</a:t>
            </a:r>
          </a:p>
        </p:txBody>
      </p:sp>
      <p:sp>
        <p:nvSpPr>
          <p:cNvPr id="3" name="Content Placeholder 2">
            <a:extLst>
              <a:ext uri="{FF2B5EF4-FFF2-40B4-BE49-F238E27FC236}">
                <a16:creationId xmlns:a16="http://schemas.microsoft.com/office/drawing/2014/main" id="{657B0255-6D57-49B0-81D6-A7AC0CD0836B}"/>
              </a:ext>
            </a:extLst>
          </p:cNvPr>
          <p:cNvSpPr>
            <a:spLocks noGrp="1"/>
          </p:cNvSpPr>
          <p:nvPr>
            <p:ph idx="1"/>
          </p:nvPr>
        </p:nvSpPr>
        <p:spPr>
          <a:xfrm>
            <a:off x="281922" y="1041992"/>
            <a:ext cx="11071877" cy="5008501"/>
          </a:xfrm>
        </p:spPr>
        <p:txBody>
          <a:bodyPr vert="horz" lIns="91440" tIns="45720" rIns="91440" bIns="45720" rtlCol="0" anchor="t">
            <a:normAutofit fontScale="25000" lnSpcReduction="20000"/>
          </a:bodyPr>
          <a:lstStyle/>
          <a:p>
            <a:r>
              <a:rPr lang="en-US" sz="1400" dirty="0">
                <a:latin typeface="Cambria" panose="02040503050406030204" pitchFamily="18" charset="0"/>
                <a:ea typeface="Cambria" panose="02040503050406030204" pitchFamily="18" charset="0"/>
              </a:rPr>
              <a:t>	</a:t>
            </a:r>
          </a:p>
          <a:p>
            <a:r>
              <a:rPr lang="en-US" sz="5600" dirty="0">
                <a:solidFill>
                  <a:srgbClr val="000000"/>
                </a:solidFill>
                <a:latin typeface="Cambria" panose="02040503050406030204" pitchFamily="18" charset="0"/>
                <a:ea typeface="Cambria" panose="02040503050406030204" pitchFamily="18" charset="0"/>
                <a:cs typeface="Arial" panose="020B0604020202020204" pitchFamily="34" charset="0"/>
              </a:rPr>
              <a:t>TANF recipients can access employment and training services through VIEW!</a:t>
            </a:r>
          </a:p>
          <a:p>
            <a:pPr indent="228600">
              <a:lnSpc>
                <a:spcPct val="170000"/>
              </a:lnSpc>
              <a:spcBef>
                <a:spcPts val="1200"/>
              </a:spcBef>
              <a:spcAft>
                <a:spcPts val="600"/>
              </a:spcAft>
            </a:pPr>
            <a:r>
              <a:rPr lang="en-US" sz="5600" b="0" dirty="0">
                <a:latin typeface="Cambria" panose="02040503050406030204" pitchFamily="18" charset="0"/>
                <a:ea typeface="Cambria" panose="02040503050406030204" pitchFamily="18" charset="0"/>
                <a:cs typeface="Arial" panose="020B0604020202020204" pitchFamily="34" charset="0"/>
              </a:rPr>
              <a:t>The Virginia Initiative for Education and Work (VIEW) offers parents receiving TANF assistance and resources to find and keep a job. VIEW case managers focus on each family's individual situation and works with participants to support their employment. VIEW focuses on participants' strengths and provides services to help them overcome job-related challenges, as well as personal, medical, and family challenges that affect employment.</a:t>
            </a:r>
          </a:p>
          <a:p>
            <a:pPr indent="228600">
              <a:lnSpc>
                <a:spcPct val="120000"/>
              </a:lnSpc>
              <a:spcBef>
                <a:spcPts val="1200"/>
              </a:spcBef>
              <a:spcAft>
                <a:spcPts val="600"/>
              </a:spcAft>
            </a:pPr>
            <a:r>
              <a:rPr lang="en-US" sz="5600" b="0" dirty="0">
                <a:solidFill>
                  <a:srgbClr val="0070C0"/>
                </a:solidFill>
                <a:latin typeface="Cambria" panose="02040503050406030204" pitchFamily="18" charset="0"/>
                <a:ea typeface="Cambria" panose="02040503050406030204" pitchFamily="18" charset="0"/>
                <a:cs typeface="Arial" panose="020B0604020202020204" pitchFamily="34" charset="0"/>
              </a:rPr>
              <a:t>Eligible job seekers can receive:</a:t>
            </a:r>
          </a:p>
          <a:p>
            <a:pPr lvl="1">
              <a:lnSpc>
                <a:spcPct val="120000"/>
              </a:lnSpc>
              <a:buFont typeface="Wingdings" panose="05000000000000000000" pitchFamily="2" charset="2"/>
              <a:buChar char="ü"/>
            </a:pPr>
            <a:r>
              <a:rPr lang="en-US" sz="5600" dirty="0">
                <a:solidFill>
                  <a:srgbClr val="000000"/>
                </a:solidFill>
                <a:latin typeface="Cambria" panose="02040503050406030204" pitchFamily="18" charset="0"/>
                <a:ea typeface="Cambria" panose="02040503050406030204" pitchFamily="18" charset="0"/>
                <a:cs typeface="Arial" panose="020B0604020202020204" pitchFamily="34" charset="0"/>
              </a:rPr>
              <a:t>Individualized career coaching</a:t>
            </a:r>
          </a:p>
          <a:p>
            <a:pPr lvl="1">
              <a:lnSpc>
                <a:spcPct val="120000"/>
              </a:lnSpc>
              <a:buFont typeface="Wingdings" panose="05000000000000000000" pitchFamily="2" charset="2"/>
              <a:buChar char="ü"/>
            </a:pPr>
            <a:r>
              <a:rPr lang="en-US" sz="56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Training assistance</a:t>
            </a:r>
          </a:p>
          <a:p>
            <a:pPr lvl="1">
              <a:lnSpc>
                <a:spcPct val="120000"/>
              </a:lnSpc>
              <a:buFont typeface="Wingdings" panose="05000000000000000000" pitchFamily="2" charset="2"/>
              <a:buChar char="ü"/>
            </a:pPr>
            <a:r>
              <a:rPr lang="en-US" sz="5600" dirty="0">
                <a:solidFill>
                  <a:srgbClr val="000000"/>
                </a:solidFill>
                <a:latin typeface="Cambria" panose="02040503050406030204" pitchFamily="18" charset="0"/>
                <a:ea typeface="Cambria" panose="02040503050406030204" pitchFamily="18" charset="0"/>
                <a:cs typeface="Arial" panose="020B0604020202020204" pitchFamily="34" charset="0"/>
              </a:rPr>
              <a:t>Job placement assistance</a:t>
            </a:r>
            <a:r>
              <a:rPr lang="en-US" sz="56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 </a:t>
            </a:r>
          </a:p>
          <a:p>
            <a:pPr lvl="1">
              <a:lnSpc>
                <a:spcPct val="120000"/>
              </a:lnSpc>
              <a:buFont typeface="Wingdings" panose="05000000000000000000" pitchFamily="2" charset="2"/>
              <a:buChar char="ü"/>
            </a:pPr>
            <a:r>
              <a:rPr lang="en-US" sz="5600" dirty="0">
                <a:solidFill>
                  <a:srgbClr val="000000"/>
                </a:solidFill>
                <a:latin typeface="Cambria" panose="02040503050406030204" pitchFamily="18" charset="0"/>
                <a:ea typeface="Cambria" panose="02040503050406030204" pitchFamily="18" charset="0"/>
                <a:cs typeface="Arial" panose="020B0604020202020204" pitchFamily="34" charset="0"/>
              </a:rPr>
              <a:t>Supportive services:</a:t>
            </a:r>
          </a:p>
          <a:p>
            <a:pPr lvl="2">
              <a:lnSpc>
                <a:spcPct val="120000"/>
              </a:lnSpc>
              <a:buFont typeface="Courier New" panose="02070309020205020404" pitchFamily="49" charset="0"/>
              <a:buChar char="o"/>
            </a:pPr>
            <a:r>
              <a:rPr lang="en-US" sz="5200" dirty="0">
                <a:solidFill>
                  <a:srgbClr val="000000"/>
                </a:solidFill>
                <a:latin typeface="Cambria" panose="02040503050406030204" pitchFamily="18" charset="0"/>
                <a:ea typeface="Cambria" panose="02040503050406030204" pitchFamily="18" charset="0"/>
                <a:cs typeface="Arial" panose="020B0604020202020204" pitchFamily="34" charset="0"/>
              </a:rPr>
              <a:t>Transportation assistance</a:t>
            </a:r>
          </a:p>
          <a:p>
            <a:pPr lvl="2">
              <a:lnSpc>
                <a:spcPct val="120000"/>
              </a:lnSpc>
              <a:buFont typeface="Courier New" panose="02070309020205020404" pitchFamily="49" charset="0"/>
              <a:buChar char="o"/>
            </a:pPr>
            <a:r>
              <a:rPr lang="en-US" sz="5200" dirty="0">
                <a:solidFill>
                  <a:srgbClr val="000000"/>
                </a:solidFill>
                <a:latin typeface="Cambria" panose="02040503050406030204" pitchFamily="18" charset="0"/>
                <a:ea typeface="Cambria" panose="02040503050406030204" pitchFamily="18" charset="0"/>
                <a:cs typeface="Arial" panose="020B0604020202020204" pitchFamily="34" charset="0"/>
              </a:rPr>
              <a:t>Childcare assistance</a:t>
            </a:r>
          </a:p>
          <a:p>
            <a:pPr lvl="2">
              <a:lnSpc>
                <a:spcPct val="120000"/>
              </a:lnSpc>
              <a:buFont typeface="Courier New" panose="02070309020205020404" pitchFamily="49" charset="0"/>
              <a:buChar char="o"/>
            </a:pPr>
            <a:r>
              <a:rPr lang="en-US" sz="5200" dirty="0">
                <a:solidFill>
                  <a:srgbClr val="000000"/>
                </a:solidFill>
                <a:latin typeface="Cambria" panose="02040503050406030204" pitchFamily="18" charset="0"/>
                <a:ea typeface="Cambria" panose="02040503050406030204" pitchFamily="18" charset="0"/>
                <a:cs typeface="Arial" panose="020B0604020202020204" pitchFamily="34" charset="0"/>
              </a:rPr>
              <a:t>Access to the Bridges to Success program</a:t>
            </a:r>
            <a:endParaRPr lang="en-US" sz="4800" dirty="0">
              <a:solidFill>
                <a:schemeClr val="accent1"/>
              </a:solidFill>
              <a:latin typeface="Cambria" panose="02040503050406030204" pitchFamily="18" charset="0"/>
              <a:ea typeface="Cambria" panose="02040503050406030204" pitchFamily="18" charset="0"/>
            </a:endParaRPr>
          </a:p>
          <a:p>
            <a:endParaRPr lang="en-US" sz="4800" b="0" dirty="0">
              <a:solidFill>
                <a:schemeClr val="accent1"/>
              </a:solidFill>
              <a:latin typeface="Cambria" panose="02040503050406030204" pitchFamily="18" charset="0"/>
              <a:ea typeface="Cambria" panose="02040503050406030204" pitchFamily="18" charset="0"/>
            </a:endParaRPr>
          </a:p>
          <a:p>
            <a:r>
              <a:rPr lang="en-US" sz="4800" b="0" dirty="0">
                <a:solidFill>
                  <a:schemeClr val="accent1"/>
                </a:solidFill>
                <a:latin typeface="Cambria" panose="02040503050406030204" pitchFamily="18" charset="0"/>
                <a:ea typeface="Cambria" panose="02040503050406030204" pitchFamily="18" charset="0"/>
              </a:rPr>
              <a:t>For more information, contact: </a:t>
            </a:r>
            <a:r>
              <a:rPr lang="en-US" sz="4800" dirty="0">
                <a:latin typeface="Cambria" panose="02040503050406030204" pitchFamily="18" charset="0"/>
                <a:ea typeface="Cambria" panose="02040503050406030204" pitchFamily="18" charset="0"/>
              </a:rPr>
              <a:t>Stacey Lambert: </a:t>
            </a:r>
            <a:r>
              <a:rPr lang="en-US" sz="4800" dirty="0">
                <a:latin typeface="Cambria" panose="02040503050406030204" pitchFamily="18" charset="0"/>
                <a:ea typeface="Cambria" panose="02040503050406030204" pitchFamily="18" charset="0"/>
                <a:hlinkClick r:id="rId2"/>
              </a:rPr>
              <a:t>Stacey.lambert@fairfaxcounty.gov</a:t>
            </a:r>
            <a:endParaRPr lang="en-US" sz="4800" dirty="0">
              <a:latin typeface="Cambria" panose="02040503050406030204" pitchFamily="18" charset="0"/>
              <a:ea typeface="Cambria" panose="02040503050406030204" pitchFamily="18" charset="0"/>
            </a:endParaRPr>
          </a:p>
          <a:p>
            <a:endParaRPr lang="en-US" sz="2200" dirty="0">
              <a:latin typeface="Cambria" panose="02040503050406030204" pitchFamily="18" charset="0"/>
              <a:ea typeface="Cambria" panose="02040503050406030204" pitchFamily="18" charset="0"/>
            </a:endParaRPr>
          </a:p>
        </p:txBody>
      </p:sp>
      <p:sp>
        <p:nvSpPr>
          <p:cNvPr id="6" name="Date Placeholder 5">
            <a:extLst>
              <a:ext uri="{FF2B5EF4-FFF2-40B4-BE49-F238E27FC236}">
                <a16:creationId xmlns:a16="http://schemas.microsoft.com/office/drawing/2014/main" id="{10EC21B9-3360-4800-8E14-90304EA1B339}"/>
              </a:ext>
            </a:extLst>
          </p:cNvPr>
          <p:cNvSpPr>
            <a:spLocks noGrp="1"/>
          </p:cNvSpPr>
          <p:nvPr>
            <p:ph type="dt" sz="half" idx="10"/>
          </p:nvPr>
        </p:nvSpPr>
        <p:spPr/>
        <p:txBody>
          <a:bodyPr/>
          <a:lstStyle/>
          <a:p>
            <a:fld id="{F9709FA1-789B-45E7-9CC4-8C1DA9595D4E}" type="datetime1">
              <a:rPr lang="en-US" smtClean="0"/>
              <a:t>2/12/2024</a:t>
            </a:fld>
            <a:endParaRPr lang="en-US"/>
          </a:p>
        </p:txBody>
      </p:sp>
      <p:sp>
        <p:nvSpPr>
          <p:cNvPr id="7" name="Slide Number Placeholder 6">
            <a:extLst>
              <a:ext uri="{FF2B5EF4-FFF2-40B4-BE49-F238E27FC236}">
                <a16:creationId xmlns:a16="http://schemas.microsoft.com/office/drawing/2014/main" id="{7BB338C7-62EC-490C-9C74-4BAC47BAE423}"/>
              </a:ext>
            </a:extLst>
          </p:cNvPr>
          <p:cNvSpPr>
            <a:spLocks noGrp="1"/>
          </p:cNvSpPr>
          <p:nvPr>
            <p:ph type="sldNum" sz="quarter" idx="12"/>
          </p:nvPr>
        </p:nvSpPr>
        <p:spPr/>
        <p:txBody>
          <a:bodyPr/>
          <a:lstStyle/>
          <a:p>
            <a:fld id="{64101CFA-57F1-4FDC-BFFB-9BD835F408A7}" type="slidenum">
              <a:rPr lang="en-US" smtClean="0"/>
              <a:t>4</a:t>
            </a:fld>
            <a:endParaRPr lang="en-US"/>
          </a:p>
        </p:txBody>
      </p:sp>
    </p:spTree>
    <p:extLst>
      <p:ext uri="{BB962C8B-B14F-4D97-AF65-F5344CB8AC3E}">
        <p14:creationId xmlns:p14="http://schemas.microsoft.com/office/powerpoint/2010/main" val="296643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05604-D5AE-46E9-B431-133CF4BBA834}"/>
              </a:ext>
            </a:extLst>
          </p:cNvPr>
          <p:cNvSpPr>
            <a:spLocks noGrp="1"/>
          </p:cNvSpPr>
          <p:nvPr>
            <p:ph type="title"/>
          </p:nvPr>
        </p:nvSpPr>
        <p:spPr>
          <a:xfrm>
            <a:off x="838200" y="365126"/>
            <a:ext cx="10515600" cy="676866"/>
          </a:xfrm>
        </p:spPr>
        <p:txBody>
          <a:bodyPr>
            <a:normAutofit/>
          </a:bodyPr>
          <a:lstStyle/>
          <a:p>
            <a:r>
              <a:rPr lang="en-US" sz="2800" dirty="0">
                <a:latin typeface="Cambria" panose="02040503050406030204" pitchFamily="18" charset="0"/>
                <a:ea typeface="Cambria" panose="02040503050406030204" pitchFamily="18" charset="0"/>
              </a:rPr>
              <a:t>BRIDGES TO SUCCESS PROGRAM</a:t>
            </a:r>
          </a:p>
        </p:txBody>
      </p:sp>
      <p:sp>
        <p:nvSpPr>
          <p:cNvPr id="3" name="Content Placeholder 2">
            <a:extLst>
              <a:ext uri="{FF2B5EF4-FFF2-40B4-BE49-F238E27FC236}">
                <a16:creationId xmlns:a16="http://schemas.microsoft.com/office/drawing/2014/main" id="{657B0255-6D57-49B0-81D6-A7AC0CD0836B}"/>
              </a:ext>
            </a:extLst>
          </p:cNvPr>
          <p:cNvSpPr>
            <a:spLocks noGrp="1"/>
          </p:cNvSpPr>
          <p:nvPr>
            <p:ph idx="1"/>
          </p:nvPr>
        </p:nvSpPr>
        <p:spPr>
          <a:xfrm>
            <a:off x="368755" y="1347849"/>
            <a:ext cx="11071877" cy="5008501"/>
          </a:xfrm>
        </p:spPr>
        <p:txBody>
          <a:bodyPr vert="horz" lIns="91440" tIns="45720" rIns="91440" bIns="45720" rtlCol="0" anchor="t">
            <a:normAutofit fontScale="25000" lnSpcReduction="20000"/>
          </a:bodyPr>
          <a:lstStyle/>
          <a:p>
            <a:r>
              <a:rPr lang="en-US" sz="1400" dirty="0">
                <a:latin typeface="Cambria" panose="02040503050406030204" pitchFamily="18" charset="0"/>
                <a:ea typeface="Cambria" panose="02040503050406030204" pitchFamily="18" charset="0"/>
              </a:rPr>
              <a:t>	</a:t>
            </a:r>
          </a:p>
          <a:p>
            <a:r>
              <a:rPr lang="en-US" sz="5600" dirty="0">
                <a:solidFill>
                  <a:srgbClr val="000000"/>
                </a:solidFill>
                <a:latin typeface="Cambria" panose="02040503050406030204" pitchFamily="18" charset="0"/>
                <a:ea typeface="Cambria" panose="02040503050406030204" pitchFamily="18" charset="0"/>
                <a:cs typeface="Arial" panose="020B0604020202020204" pitchFamily="34" charset="0"/>
              </a:rPr>
              <a:t>TANF recipients can access Bridges Services through VIEW!</a:t>
            </a:r>
          </a:p>
          <a:p>
            <a:pPr indent="228600">
              <a:lnSpc>
                <a:spcPct val="170000"/>
              </a:lnSpc>
              <a:spcBef>
                <a:spcPts val="1200"/>
              </a:spcBef>
              <a:spcAft>
                <a:spcPts val="600"/>
              </a:spcAft>
            </a:pPr>
            <a:r>
              <a:rPr lang="en-US" sz="5600" b="0" i="0" dirty="0">
                <a:effectLst/>
                <a:latin typeface="Cambria" panose="02040503050406030204" pitchFamily="18" charset="0"/>
                <a:ea typeface="Cambria" panose="02040503050406030204" pitchFamily="18" charset="0"/>
              </a:rPr>
              <a:t>Bridges to Success offers employment and well-being assistance to those struggling to overcome obstacles hindering them from finding or keeping a job. Participants meet with professionals </a:t>
            </a:r>
            <a:r>
              <a:rPr lang="en-US" sz="5600" b="0" dirty="0">
                <a:latin typeface="Cambria" panose="02040503050406030204" pitchFamily="18" charset="0"/>
                <a:ea typeface="Calibri" panose="020F0502020204030204" pitchFamily="34" charset="0"/>
                <a:cs typeface="Times New Roman" panose="02020603050405020304" pitchFamily="18" charset="0"/>
              </a:rPr>
              <a:t>(job coaches, therapists, life coaches), </a:t>
            </a:r>
            <a:r>
              <a:rPr lang="en-US" sz="5600" b="0" i="0" dirty="0">
                <a:effectLst/>
                <a:latin typeface="Cambria" panose="02040503050406030204" pitchFamily="18" charset="0"/>
                <a:ea typeface="Cambria" panose="02040503050406030204" pitchFamily="18" charset="0"/>
              </a:rPr>
              <a:t>and receive recommendations on how to overcome challenges they are facing. Based on those recommendations and with the support of the Bridges to Success team, participants are able to customize their experience and access the supportive services necessary to move towards a successful future. </a:t>
            </a:r>
          </a:p>
          <a:p>
            <a:pPr indent="228600">
              <a:lnSpc>
                <a:spcPct val="120000"/>
              </a:lnSpc>
              <a:spcBef>
                <a:spcPts val="1200"/>
              </a:spcBef>
              <a:spcAft>
                <a:spcPts val="600"/>
              </a:spcAft>
            </a:pPr>
            <a:r>
              <a:rPr lang="en-US" sz="5600" b="0" dirty="0">
                <a:solidFill>
                  <a:srgbClr val="0070C0"/>
                </a:solidFill>
                <a:latin typeface="Cambria" panose="02040503050406030204" pitchFamily="18" charset="0"/>
                <a:ea typeface="Cambria" panose="02040503050406030204" pitchFamily="18" charset="0"/>
              </a:rPr>
              <a:t>Participants receive help:</a:t>
            </a:r>
          </a:p>
          <a:p>
            <a:pPr marL="171450" indent="-171450">
              <a:lnSpc>
                <a:spcPct val="120000"/>
              </a:lnSpc>
              <a:buFont typeface="Wingdings" panose="05000000000000000000" pitchFamily="2" charset="2"/>
              <a:buChar char="ü"/>
            </a:pPr>
            <a:r>
              <a:rPr lang="en-US" sz="5600" b="0" dirty="0">
                <a:solidFill>
                  <a:srgbClr val="033E61"/>
                </a:solidFill>
                <a:latin typeface="Cambria" panose="02040503050406030204" pitchFamily="18" charset="0"/>
                <a:ea typeface="Cambria" panose="02040503050406030204" pitchFamily="18" charset="0"/>
              </a:rPr>
              <a:t>Identifying what is in the way of their employment dreams. </a:t>
            </a:r>
          </a:p>
          <a:p>
            <a:pPr marL="171450" indent="-171450">
              <a:lnSpc>
                <a:spcPct val="120000"/>
              </a:lnSpc>
              <a:buFont typeface="Wingdings" panose="05000000000000000000" pitchFamily="2" charset="2"/>
              <a:buChar char="ü"/>
            </a:pPr>
            <a:r>
              <a:rPr lang="en-US" sz="5600" b="0" dirty="0">
                <a:solidFill>
                  <a:srgbClr val="033E61"/>
                </a:solidFill>
                <a:latin typeface="Cambria" panose="02040503050406030204" pitchFamily="18" charset="0"/>
                <a:ea typeface="Cambria" panose="02040503050406030204" pitchFamily="18" charset="0"/>
              </a:rPr>
              <a:t>Creating an action plan to move closer to their career goals. </a:t>
            </a:r>
          </a:p>
          <a:p>
            <a:pPr marL="171450" indent="-171450">
              <a:lnSpc>
                <a:spcPct val="120000"/>
              </a:lnSpc>
              <a:buFont typeface="Wingdings" panose="05000000000000000000" pitchFamily="2" charset="2"/>
              <a:buChar char="ü"/>
            </a:pPr>
            <a:r>
              <a:rPr lang="en-US" sz="5600" b="0" dirty="0">
                <a:solidFill>
                  <a:srgbClr val="033E61"/>
                </a:solidFill>
                <a:latin typeface="Cambria" panose="02040503050406030204" pitchFamily="18" charset="0"/>
                <a:ea typeface="Cambria" panose="02040503050406030204" pitchFamily="18" charset="0"/>
              </a:rPr>
              <a:t>Connecting with professionals trained in job readiness.</a:t>
            </a:r>
          </a:p>
          <a:p>
            <a:pPr marL="171450" indent="-171450">
              <a:lnSpc>
                <a:spcPct val="120000"/>
              </a:lnSpc>
              <a:buFont typeface="Wingdings" panose="05000000000000000000" pitchFamily="2" charset="2"/>
              <a:buChar char="ü"/>
            </a:pPr>
            <a:r>
              <a:rPr lang="en-US" sz="5600" b="0" dirty="0">
                <a:solidFill>
                  <a:srgbClr val="033E61"/>
                </a:solidFill>
                <a:latin typeface="Cambria" panose="02040503050406030204" pitchFamily="18" charset="0"/>
                <a:ea typeface="Cambria" panose="02040503050406030204" pitchFamily="18" charset="0"/>
              </a:rPr>
              <a:t>Finding and maintaining stable employment.</a:t>
            </a:r>
          </a:p>
          <a:p>
            <a:pPr marL="171450" indent="-171450">
              <a:lnSpc>
                <a:spcPct val="120000"/>
              </a:lnSpc>
              <a:buFont typeface="Wingdings" panose="05000000000000000000" pitchFamily="2" charset="2"/>
              <a:buChar char="ü"/>
            </a:pPr>
            <a:r>
              <a:rPr lang="en-US" sz="5600" b="0" dirty="0">
                <a:solidFill>
                  <a:srgbClr val="033E61"/>
                </a:solidFill>
                <a:latin typeface="Cambria" panose="02040503050406030204" pitchFamily="18" charset="0"/>
                <a:ea typeface="Cambria" panose="02040503050406030204" pitchFamily="18" charset="0"/>
              </a:rPr>
              <a:t>Developing a network of supporters who are invested in their success.</a:t>
            </a:r>
          </a:p>
          <a:p>
            <a:pPr>
              <a:lnSpc>
                <a:spcPct val="120000"/>
              </a:lnSpc>
            </a:pPr>
            <a:endParaRPr lang="en-US" sz="4400" b="0" dirty="0">
              <a:latin typeface="Cambria" panose="02040503050406030204" pitchFamily="18" charset="0"/>
              <a:ea typeface="Cambria" panose="02040503050406030204" pitchFamily="18" charset="0"/>
            </a:endParaRPr>
          </a:p>
          <a:p>
            <a:pPr>
              <a:lnSpc>
                <a:spcPct val="120000"/>
              </a:lnSpc>
            </a:pPr>
            <a:r>
              <a:rPr lang="en-US" sz="4800" b="0" dirty="0">
                <a:latin typeface="Cambria" panose="02040503050406030204" pitchFamily="18" charset="0"/>
                <a:ea typeface="Cambria" panose="02040503050406030204" pitchFamily="18" charset="0"/>
              </a:rPr>
              <a:t>For more information, contact: </a:t>
            </a:r>
            <a:r>
              <a:rPr lang="en-US" sz="4800" dirty="0">
                <a:solidFill>
                  <a:srgbClr val="0070C0"/>
                </a:solidFill>
                <a:latin typeface="Cambria" panose="02040503050406030204" pitchFamily="18" charset="0"/>
              </a:rPr>
              <a:t>DDFSSSBridgesTeam@fairfaxcounty.gov</a:t>
            </a:r>
          </a:p>
          <a:p>
            <a:pPr marL="171450" indent="-171450">
              <a:lnSpc>
                <a:spcPct val="120000"/>
              </a:lnSpc>
              <a:buFont typeface="Wingdings" panose="05000000000000000000" pitchFamily="2" charset="2"/>
              <a:buChar char="ü"/>
            </a:pPr>
            <a:r>
              <a:rPr lang="en-US" sz="4800" dirty="0">
                <a:solidFill>
                  <a:schemeClr val="bg1"/>
                </a:solidFill>
                <a:latin typeface="Cambria" panose="02040503050406030204" pitchFamily="18" charset="0"/>
              </a:rPr>
              <a:t>FSSSBridgesTeam@fairfaxcounty.gov</a:t>
            </a:r>
          </a:p>
          <a:p>
            <a:endParaRPr lang="en-US" sz="2200" dirty="0">
              <a:latin typeface="Cambria" panose="02040503050406030204" pitchFamily="18" charset="0"/>
              <a:ea typeface="Cambria" panose="02040503050406030204" pitchFamily="18" charset="0"/>
            </a:endParaRPr>
          </a:p>
        </p:txBody>
      </p:sp>
      <p:sp>
        <p:nvSpPr>
          <p:cNvPr id="6" name="Date Placeholder 5">
            <a:extLst>
              <a:ext uri="{FF2B5EF4-FFF2-40B4-BE49-F238E27FC236}">
                <a16:creationId xmlns:a16="http://schemas.microsoft.com/office/drawing/2014/main" id="{10EC21B9-3360-4800-8E14-90304EA1B339}"/>
              </a:ext>
            </a:extLst>
          </p:cNvPr>
          <p:cNvSpPr>
            <a:spLocks noGrp="1"/>
          </p:cNvSpPr>
          <p:nvPr>
            <p:ph type="dt" sz="half" idx="10"/>
          </p:nvPr>
        </p:nvSpPr>
        <p:spPr/>
        <p:txBody>
          <a:bodyPr/>
          <a:lstStyle/>
          <a:p>
            <a:fld id="{F9709FA1-789B-45E7-9CC4-8C1DA9595D4E}" type="datetime1">
              <a:rPr lang="en-US" smtClean="0"/>
              <a:t>2/12/2024</a:t>
            </a:fld>
            <a:endParaRPr lang="en-US"/>
          </a:p>
        </p:txBody>
      </p:sp>
      <p:sp>
        <p:nvSpPr>
          <p:cNvPr id="7" name="Slide Number Placeholder 6">
            <a:extLst>
              <a:ext uri="{FF2B5EF4-FFF2-40B4-BE49-F238E27FC236}">
                <a16:creationId xmlns:a16="http://schemas.microsoft.com/office/drawing/2014/main" id="{7BB338C7-62EC-490C-9C74-4BAC47BAE423}"/>
              </a:ext>
            </a:extLst>
          </p:cNvPr>
          <p:cNvSpPr>
            <a:spLocks noGrp="1"/>
          </p:cNvSpPr>
          <p:nvPr>
            <p:ph type="sldNum" sz="quarter" idx="12"/>
          </p:nvPr>
        </p:nvSpPr>
        <p:spPr/>
        <p:txBody>
          <a:bodyPr/>
          <a:lstStyle/>
          <a:p>
            <a:fld id="{64101CFA-57F1-4FDC-BFFB-9BD835F408A7}" type="slidenum">
              <a:rPr lang="en-US" smtClean="0"/>
              <a:t>5</a:t>
            </a:fld>
            <a:endParaRPr lang="en-US"/>
          </a:p>
        </p:txBody>
      </p:sp>
    </p:spTree>
    <p:extLst>
      <p:ext uri="{BB962C8B-B14F-4D97-AF65-F5344CB8AC3E}">
        <p14:creationId xmlns:p14="http://schemas.microsoft.com/office/powerpoint/2010/main" val="1173347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C9F6F394-9A6C-409E-8437-72AC00BD8E14}"/>
              </a:ext>
            </a:extLst>
          </p:cNvPr>
          <p:cNvSpPr txBox="1">
            <a:spLocks/>
          </p:cNvSpPr>
          <p:nvPr/>
        </p:nvSpPr>
        <p:spPr>
          <a:xfrm>
            <a:off x="807650" y="618430"/>
            <a:ext cx="10763249" cy="830997"/>
          </a:xfrm>
          <a:prstGeom prst="rect">
            <a:avLst/>
          </a:prstGeom>
          <a:noFill/>
        </p:spPr>
        <p:txBody>
          <a:bodyPr vert="horz" wrap="square" lIns="0" tIns="45720" rIns="0" bIns="45720" rtlCol="0" anchor="ctr">
            <a:spAutoFit/>
          </a:bodyPr>
          <a:lstStyle>
            <a:defPPr>
              <a:defRPr lang="en-US"/>
            </a:defPPr>
            <a:lvl1pPr marL="0" algn="r" defTabSz="914400" rtl="0" eaLnBrk="1" latinLnBrk="0" hangingPunct="1">
              <a:defRPr sz="1000" b="1"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buClr>
                <a:schemeClr val="tx1"/>
              </a:buClr>
            </a:pPr>
            <a:r>
              <a:rPr lang="en-US" sz="2800" dirty="0">
                <a:solidFill>
                  <a:schemeClr val="bg2">
                    <a:lumMod val="50000"/>
                  </a:schemeClr>
                </a:solidFill>
                <a:latin typeface="Cambria" panose="02040503050406030204" pitchFamily="18" charset="0"/>
                <a:ea typeface="Cambria" panose="02040503050406030204" pitchFamily="18" charset="0"/>
                <a:cs typeface="Arial" panose="020B0604020202020204" pitchFamily="34" charset="0"/>
              </a:rPr>
              <a:t>SNAP E&amp;T</a:t>
            </a:r>
          </a:p>
          <a:p>
            <a:pPr algn="l">
              <a:buClr>
                <a:schemeClr val="tx1"/>
              </a:buClr>
            </a:pPr>
            <a:r>
              <a:rPr lang="en-US" sz="2000" b="0" dirty="0">
                <a:solidFill>
                  <a:schemeClr val="bg2">
                    <a:lumMod val="50000"/>
                  </a:schemeClr>
                </a:solidFill>
                <a:latin typeface="Cambria" panose="02040503050406030204" pitchFamily="18" charset="0"/>
                <a:ea typeface="Cambria" panose="02040503050406030204" pitchFamily="18" charset="0"/>
                <a:cs typeface="Arial" panose="020B0604020202020204" pitchFamily="34" charset="0"/>
              </a:rPr>
              <a:t>Supplemental Nutrition Assistance Program – Employment &amp; Training</a:t>
            </a:r>
          </a:p>
        </p:txBody>
      </p:sp>
      <p:sp>
        <p:nvSpPr>
          <p:cNvPr id="5" name="직사각형 2">
            <a:extLst>
              <a:ext uri="{FF2B5EF4-FFF2-40B4-BE49-F238E27FC236}">
                <a16:creationId xmlns:a16="http://schemas.microsoft.com/office/drawing/2014/main" id="{635FC9DA-E452-45CE-898B-0C1C6B9FDCEC}"/>
              </a:ext>
            </a:extLst>
          </p:cNvPr>
          <p:cNvSpPr/>
          <p:nvPr/>
        </p:nvSpPr>
        <p:spPr>
          <a:xfrm>
            <a:off x="331603" y="1573529"/>
            <a:ext cx="10763249" cy="1021883"/>
          </a:xfrm>
          <a:prstGeom prst="rect">
            <a:avLst/>
          </a:prstGeom>
        </p:spPr>
        <p:txBody>
          <a:bodyPr wrap="square">
            <a:spAutoFit/>
          </a:bodyPr>
          <a:lstStyle/>
          <a:p>
            <a:pPr>
              <a:lnSpc>
                <a:spcPct val="150000"/>
              </a:lnSpc>
            </a:pPr>
            <a:r>
              <a:rPr lang="en-US" sz="1400" b="1" dirty="0">
                <a:solidFill>
                  <a:srgbClr val="000000"/>
                </a:solidFill>
                <a:latin typeface="Cambria" panose="02040503050406030204" pitchFamily="18" charset="0"/>
                <a:ea typeface="Cambria" panose="02040503050406030204" pitchFamily="18" charset="0"/>
                <a:cs typeface="Arial" panose="020B0604020202020204" pitchFamily="34" charset="0"/>
              </a:rPr>
              <a:t>SNAP recipients can access employment and training services through SNAP E&amp;T!</a:t>
            </a:r>
          </a:p>
          <a:p>
            <a:pPr>
              <a:lnSpc>
                <a:spcPct val="150000"/>
              </a:lnSpc>
            </a:pPr>
            <a:r>
              <a:rPr lang="en-US" sz="1400" b="0" i="0" dirty="0">
                <a:effectLst/>
                <a:latin typeface="Cambria" panose="02040503050406030204" pitchFamily="18" charset="0"/>
                <a:ea typeface="Cambria" panose="02040503050406030204" pitchFamily="18" charset="0"/>
              </a:rPr>
              <a:t>Supplemental Nutrition Assistance Program Employment and Training (SNAPET) offers employment and training assistance to those wanting to find a job. Participants meet with a Workforce Development Specialist and receive career coaching to develop professional goals. </a:t>
            </a:r>
            <a:endParaRPr lang="en-US" sz="1400" b="1" dirty="0">
              <a:latin typeface="Cambria" panose="02040503050406030204" pitchFamily="18" charset="0"/>
              <a:ea typeface="Cambria" panose="02040503050406030204" pitchFamily="18" charset="0"/>
              <a:cs typeface="Arial" panose="020B0604020202020204" pitchFamily="34" charset="0"/>
            </a:endParaRPr>
          </a:p>
        </p:txBody>
      </p:sp>
      <p:sp>
        <p:nvSpPr>
          <p:cNvPr id="9" name="직사각형 2">
            <a:extLst>
              <a:ext uri="{FF2B5EF4-FFF2-40B4-BE49-F238E27FC236}">
                <a16:creationId xmlns:a16="http://schemas.microsoft.com/office/drawing/2014/main" id="{618F3835-78B9-465E-8357-AB6D51895E91}"/>
              </a:ext>
            </a:extLst>
          </p:cNvPr>
          <p:cNvSpPr/>
          <p:nvPr/>
        </p:nvSpPr>
        <p:spPr>
          <a:xfrm>
            <a:off x="-112343" y="2581454"/>
            <a:ext cx="4524374" cy="2314544"/>
          </a:xfrm>
          <a:prstGeom prst="rect">
            <a:avLst/>
          </a:prstGeom>
        </p:spPr>
        <p:txBody>
          <a:bodyPr wrap="square">
            <a:spAutoFit/>
          </a:bodyPr>
          <a:lstStyle/>
          <a:p>
            <a:pPr lvl="1">
              <a:lnSpc>
                <a:spcPct val="150000"/>
              </a:lnSpc>
            </a:pPr>
            <a:r>
              <a:rPr lang="en-US" sz="1400" dirty="0">
                <a:solidFill>
                  <a:srgbClr val="0070C0"/>
                </a:solidFill>
                <a:latin typeface="Cambria" panose="02040503050406030204" pitchFamily="18" charset="0"/>
                <a:ea typeface="Cambria" panose="02040503050406030204" pitchFamily="18" charset="0"/>
                <a:cs typeface="Arial" panose="020B0604020202020204" pitchFamily="34" charset="0"/>
              </a:rPr>
              <a:t>Eligible job seekers can receive:</a:t>
            </a:r>
          </a:p>
          <a:p>
            <a:pPr marL="1200150" lvl="2" indent="-285750">
              <a:lnSpc>
                <a:spcPct val="150000"/>
              </a:lnSpc>
              <a:buFont typeface="Wingdings" panose="05000000000000000000" pitchFamily="2" charset="2"/>
              <a:buChar char="ü"/>
            </a:pPr>
            <a:r>
              <a:rPr lang="en-US" sz="1400" dirty="0">
                <a:solidFill>
                  <a:srgbClr val="000000"/>
                </a:solidFill>
                <a:latin typeface="Cambria" panose="02040503050406030204" pitchFamily="18" charset="0"/>
                <a:ea typeface="Cambria" panose="02040503050406030204" pitchFamily="18" charset="0"/>
                <a:cs typeface="Arial" panose="020B0604020202020204" pitchFamily="34" charset="0"/>
              </a:rPr>
              <a:t>Individualized career coaching</a:t>
            </a:r>
          </a:p>
          <a:p>
            <a:pPr marL="1200150" lvl="2" indent="-285750">
              <a:lnSpc>
                <a:spcPct val="150000"/>
              </a:lnSpc>
              <a:buFont typeface="Wingdings" panose="05000000000000000000" pitchFamily="2" charset="2"/>
              <a:buChar char="ü"/>
            </a:pPr>
            <a:r>
              <a:rPr lang="en-US" sz="14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Training assistance </a:t>
            </a:r>
          </a:p>
          <a:p>
            <a:pPr marL="1200150" lvl="2" indent="-285750">
              <a:lnSpc>
                <a:spcPct val="150000"/>
              </a:lnSpc>
              <a:buFont typeface="Wingdings" panose="05000000000000000000" pitchFamily="2" charset="2"/>
              <a:buChar char="ü"/>
            </a:pPr>
            <a:r>
              <a:rPr lang="en-US" sz="1400" dirty="0">
                <a:solidFill>
                  <a:srgbClr val="000000"/>
                </a:solidFill>
                <a:latin typeface="Cambria" panose="02040503050406030204" pitchFamily="18" charset="0"/>
                <a:ea typeface="Cambria" panose="02040503050406030204" pitchFamily="18" charset="0"/>
                <a:cs typeface="Arial" panose="020B0604020202020204" pitchFamily="34" charset="0"/>
              </a:rPr>
              <a:t>Supportive services</a:t>
            </a:r>
          </a:p>
          <a:p>
            <a:pPr marL="1200150" lvl="2" indent="-285750">
              <a:lnSpc>
                <a:spcPct val="150000"/>
              </a:lnSpc>
              <a:buFont typeface="Wingdings" panose="05000000000000000000" pitchFamily="2" charset="2"/>
              <a:buChar char="ü"/>
            </a:pPr>
            <a:r>
              <a:rPr lang="en-US" sz="1400" dirty="0">
                <a:solidFill>
                  <a:srgbClr val="000000"/>
                </a:solidFill>
                <a:latin typeface="Cambria" panose="02040503050406030204" pitchFamily="18" charset="0"/>
                <a:ea typeface="Cambria" panose="02040503050406030204" pitchFamily="18" charset="0"/>
                <a:cs typeface="Arial" panose="020B0604020202020204" pitchFamily="34" charset="0"/>
              </a:rPr>
              <a:t>Transportation assistance</a:t>
            </a:r>
          </a:p>
          <a:p>
            <a:pPr marL="1200150" lvl="2" indent="-285750">
              <a:lnSpc>
                <a:spcPct val="150000"/>
              </a:lnSpc>
              <a:buFont typeface="Wingdings" panose="05000000000000000000" pitchFamily="2" charset="2"/>
              <a:buChar char="ü"/>
            </a:pPr>
            <a:r>
              <a:rPr lang="en-US" sz="1400" dirty="0">
                <a:solidFill>
                  <a:srgbClr val="000000"/>
                </a:solidFill>
                <a:latin typeface="Cambria" panose="02040503050406030204" pitchFamily="18" charset="0"/>
                <a:ea typeface="Cambria" panose="02040503050406030204" pitchFamily="18" charset="0"/>
                <a:cs typeface="Arial" panose="020B0604020202020204" pitchFamily="34" charset="0"/>
              </a:rPr>
              <a:t>Childcare assistance</a:t>
            </a:r>
          </a:p>
          <a:p>
            <a:pPr marL="1200150" lvl="2" indent="-285750">
              <a:lnSpc>
                <a:spcPct val="150000"/>
              </a:lnSpc>
              <a:buFont typeface="Wingdings" panose="05000000000000000000" pitchFamily="2" charset="2"/>
              <a:buChar char="ü"/>
            </a:pPr>
            <a:r>
              <a:rPr lang="en-US" sz="1400" dirty="0">
                <a:solidFill>
                  <a:srgbClr val="000000"/>
                </a:solidFill>
                <a:latin typeface="Cambria" panose="02040503050406030204" pitchFamily="18" charset="0"/>
                <a:ea typeface="Cambria" panose="02040503050406030204" pitchFamily="18" charset="0"/>
                <a:cs typeface="Arial" panose="020B0604020202020204" pitchFamily="34" charset="0"/>
              </a:rPr>
              <a:t>Placement assistance</a:t>
            </a:r>
            <a:endParaRPr lang="en-US" sz="1600" dirty="0">
              <a:solidFill>
                <a:srgbClr val="000000"/>
              </a:solidFill>
              <a:effectLst/>
              <a:latin typeface="Cambria" panose="02040503050406030204" pitchFamily="18" charset="0"/>
              <a:ea typeface="Cambria" panose="02040503050406030204" pitchFamily="18" charset="0"/>
              <a:cs typeface="Arial" panose="020B0604020202020204" pitchFamily="34" charset="0"/>
            </a:endParaRPr>
          </a:p>
        </p:txBody>
      </p:sp>
      <p:sp>
        <p:nvSpPr>
          <p:cNvPr id="7" name="TextBox 6">
            <a:extLst>
              <a:ext uri="{FF2B5EF4-FFF2-40B4-BE49-F238E27FC236}">
                <a16:creationId xmlns:a16="http://schemas.microsoft.com/office/drawing/2014/main" id="{4C4B76F3-3CE3-338B-7819-BFE6CCC253F9}"/>
              </a:ext>
            </a:extLst>
          </p:cNvPr>
          <p:cNvSpPr txBox="1"/>
          <p:nvPr/>
        </p:nvSpPr>
        <p:spPr>
          <a:xfrm>
            <a:off x="331603" y="4895998"/>
            <a:ext cx="11355900" cy="1216743"/>
          </a:xfrm>
          <a:prstGeom prst="rect">
            <a:avLst/>
          </a:prstGeom>
          <a:noFill/>
        </p:spPr>
        <p:txBody>
          <a:bodyPr wrap="square">
            <a:spAutoFit/>
          </a:bodyPr>
          <a:lstStyle/>
          <a:p>
            <a:pPr algn="l">
              <a:buClr>
                <a:schemeClr val="tx1"/>
              </a:buClr>
            </a:pPr>
            <a:r>
              <a:rPr lang="en-US" sz="1400" b="0" dirty="0">
                <a:solidFill>
                  <a:schemeClr val="bg2">
                    <a:lumMod val="50000"/>
                  </a:schemeClr>
                </a:solidFill>
                <a:latin typeface="Cambria" panose="02040503050406030204" pitchFamily="18" charset="0"/>
                <a:ea typeface="Cambria" panose="02040503050406030204" pitchFamily="18" charset="0"/>
                <a:cs typeface="Arial" panose="020B0604020202020204" pitchFamily="34" charset="0"/>
              </a:rPr>
              <a:t>How to Connect Job Seekers</a:t>
            </a:r>
          </a:p>
          <a:p>
            <a:pPr marR="0">
              <a:lnSpc>
                <a:spcPct val="130000"/>
              </a:lnSpc>
              <a:spcBef>
                <a:spcPts val="0"/>
              </a:spcBef>
              <a:spcAft>
                <a:spcPts val="800"/>
              </a:spcAft>
            </a:pPr>
            <a:r>
              <a:rPr lang="en-US" sz="1400" dirty="0">
                <a:solidFill>
                  <a:srgbClr val="000000"/>
                </a:solidFill>
                <a:effectLst/>
                <a:latin typeface="Cambria" panose="02040503050406030204" pitchFamily="18" charset="0"/>
                <a:ea typeface="Cambria" panose="02040503050406030204" pitchFamily="18" charset="0"/>
                <a:cs typeface="Arial" panose="020B0604020202020204" pitchFamily="34" charset="0"/>
              </a:rPr>
              <a:t>Once someone is fully approved for SNAP (no longer in Pending), the benefits case worker will email the client’s name and case number to </a:t>
            </a:r>
            <a:r>
              <a:rPr lang="en-US" sz="1400" dirty="0">
                <a:solidFill>
                  <a:srgbClr val="000000"/>
                </a:solidFill>
                <a:latin typeface="Cambria" panose="02040503050406030204" pitchFamily="18" charset="0"/>
                <a:ea typeface="Cambria" panose="02040503050406030204" pitchFamily="18" charset="0"/>
                <a:cs typeface="Arial" panose="020B0604020202020204" pitchFamily="34" charset="0"/>
                <a:hlinkClick r:id="rId3"/>
              </a:rPr>
              <a:t>DFSSNAPET@fairfaxcounty.gov</a:t>
            </a:r>
            <a:r>
              <a:rPr lang="en-US" sz="1400" dirty="0">
                <a:solidFill>
                  <a:srgbClr val="000000"/>
                </a:solidFill>
                <a:latin typeface="Cambria" panose="02040503050406030204" pitchFamily="18" charset="0"/>
                <a:ea typeface="Cambria" panose="02040503050406030204" pitchFamily="18" charset="0"/>
                <a:cs typeface="Arial" panose="020B0604020202020204" pitchFamily="34" charset="0"/>
              </a:rPr>
              <a:t>. SNAPET case managers will then follow-up with the client to schedule an initial meeting virtually or in-person.</a:t>
            </a:r>
          </a:p>
          <a:p>
            <a:pPr algn="l">
              <a:buClr>
                <a:schemeClr val="tx1"/>
              </a:buClr>
            </a:pPr>
            <a:endParaRPr lang="en-US" sz="1600" b="0" dirty="0">
              <a:solidFill>
                <a:schemeClr val="bg2">
                  <a:lumMod val="50000"/>
                </a:schemeClr>
              </a:solidFill>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430935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05604-D5AE-46E9-B431-133CF4BBA834}"/>
              </a:ext>
            </a:extLst>
          </p:cNvPr>
          <p:cNvSpPr>
            <a:spLocks noGrp="1"/>
          </p:cNvSpPr>
          <p:nvPr>
            <p:ph type="title"/>
          </p:nvPr>
        </p:nvSpPr>
        <p:spPr>
          <a:xfrm>
            <a:off x="838200" y="365126"/>
            <a:ext cx="10515600" cy="676866"/>
          </a:xfrm>
        </p:spPr>
        <p:txBody>
          <a:bodyPr>
            <a:noAutofit/>
          </a:bodyPr>
          <a:lstStyle/>
          <a:p>
            <a:r>
              <a:rPr lang="en-US" sz="2400" dirty="0">
                <a:latin typeface="Cambria" panose="02040503050406030204" pitchFamily="18" charset="0"/>
                <a:ea typeface="Cambria" panose="02040503050406030204" pitchFamily="18" charset="0"/>
              </a:rPr>
              <a:t>Senior Community Service Employment Program-SCSEP </a:t>
            </a:r>
          </a:p>
        </p:txBody>
      </p:sp>
      <p:sp>
        <p:nvSpPr>
          <p:cNvPr id="3" name="Content Placeholder 2">
            <a:extLst>
              <a:ext uri="{FF2B5EF4-FFF2-40B4-BE49-F238E27FC236}">
                <a16:creationId xmlns:a16="http://schemas.microsoft.com/office/drawing/2014/main" id="{657B0255-6D57-49B0-81D6-A7AC0CD0836B}"/>
              </a:ext>
            </a:extLst>
          </p:cNvPr>
          <p:cNvSpPr>
            <a:spLocks noGrp="1"/>
          </p:cNvSpPr>
          <p:nvPr>
            <p:ph idx="1"/>
          </p:nvPr>
        </p:nvSpPr>
        <p:spPr>
          <a:xfrm>
            <a:off x="358122" y="1041992"/>
            <a:ext cx="10763533" cy="4976036"/>
          </a:xfrm>
        </p:spPr>
        <p:txBody>
          <a:bodyPr vert="horz" lIns="91440" tIns="45720" rIns="91440" bIns="45720" rtlCol="0" anchor="t">
            <a:normAutofit/>
          </a:bodyPr>
          <a:lstStyle/>
          <a:p>
            <a:endParaRPr lang="en-US" sz="1500" b="0" dirty="0">
              <a:solidFill>
                <a:srgbClr val="0070C0"/>
              </a:solidFill>
              <a:latin typeface="Cambria" panose="02040503050406030204" pitchFamily="18" charset="0"/>
              <a:ea typeface="Cambria" panose="02040503050406030204" pitchFamily="18" charset="0"/>
            </a:endParaRPr>
          </a:p>
          <a:p>
            <a:r>
              <a:rPr lang="en-US" sz="1500" b="0" dirty="0">
                <a:solidFill>
                  <a:srgbClr val="0070C0"/>
                </a:solidFill>
                <a:latin typeface="Cambria" panose="02040503050406030204" pitchFamily="18" charset="0"/>
                <a:ea typeface="Cambria" panose="02040503050406030204" pitchFamily="18" charset="0"/>
              </a:rPr>
              <a:t>The SCSEP offers:</a:t>
            </a:r>
            <a:endParaRPr lang="en-US" sz="1500" b="0" dirty="0">
              <a:latin typeface="Cambria" panose="02040503050406030204" pitchFamily="18" charset="0"/>
              <a:ea typeface="Cambria" panose="02040503050406030204" pitchFamily="18" charset="0"/>
              <a:cs typeface="Times New Roman" panose="02020603050405020304" pitchFamily="18" charset="0"/>
            </a:endParaRPr>
          </a:p>
          <a:p>
            <a:pPr marL="285750" indent="-285750">
              <a:buFont typeface="Wingdings" panose="05000000000000000000" pitchFamily="2" charset="2"/>
              <a:buChar char="ü"/>
            </a:pPr>
            <a:r>
              <a:rPr lang="en-US" sz="1500" b="0" dirty="0">
                <a:latin typeface="Cambria" panose="02040503050406030204" pitchFamily="18" charset="0"/>
                <a:ea typeface="Cambria" panose="02040503050406030204" pitchFamily="18" charset="0"/>
                <a:cs typeface="Times New Roman" panose="02020603050405020304" pitchFamily="18" charset="0"/>
              </a:rPr>
              <a:t>T</a:t>
            </a:r>
            <a:r>
              <a:rPr lang="en-US" sz="1500" b="0" dirty="0">
                <a:effectLst/>
                <a:latin typeface="Cambria" panose="02040503050406030204" pitchFamily="18" charset="0"/>
                <a:ea typeface="Cambria" panose="02040503050406030204" pitchFamily="18" charset="0"/>
                <a:cs typeface="Times New Roman" panose="02020603050405020304" pitchFamily="18" charset="0"/>
              </a:rPr>
              <a:t>emporary community service training opportunities to older Americans to prepare them for jobs in their community. </a:t>
            </a:r>
          </a:p>
          <a:p>
            <a:pPr marL="285750" indent="-285750">
              <a:buFont typeface="Wingdings" panose="05000000000000000000" pitchFamily="2" charset="2"/>
              <a:buChar char="ü"/>
            </a:pPr>
            <a:r>
              <a:rPr lang="en-US" sz="1500" b="0" dirty="0">
                <a:effectLst/>
                <a:latin typeface="Cambria" panose="02040503050406030204" pitchFamily="18" charset="0"/>
                <a:ea typeface="Cambria" panose="02040503050406030204" pitchFamily="18" charset="0"/>
                <a:cs typeface="Times New Roman" panose="02020603050405020304" pitchFamily="18" charset="0"/>
              </a:rPr>
              <a:t>SCSEP participants train an average of 20 hours a week and are paid a training stipend that is the highest of federal, state, or local minimum wage directly by SCSEP. </a:t>
            </a:r>
            <a:endParaRPr lang="en-US" sz="1500" b="0" dirty="0">
              <a:latin typeface="Cambria" panose="02040503050406030204" pitchFamily="18" charset="0"/>
              <a:ea typeface="Cambria" panose="02040503050406030204" pitchFamily="18" charset="0"/>
              <a:cs typeface="Times New Roman" panose="02020603050405020304" pitchFamily="18" charset="0"/>
            </a:endParaRPr>
          </a:p>
          <a:p>
            <a:pPr marL="285750" indent="-285750">
              <a:buFont typeface="Wingdings" panose="05000000000000000000" pitchFamily="2" charset="2"/>
              <a:buChar char="ü"/>
            </a:pPr>
            <a:r>
              <a:rPr lang="en-US" sz="1500" b="0" dirty="0">
                <a:effectLst/>
                <a:latin typeface="Cambria" panose="02040503050406030204" pitchFamily="18" charset="0"/>
                <a:ea typeface="Cambria" panose="02040503050406030204" pitchFamily="18" charset="0"/>
                <a:cs typeface="Times New Roman" panose="02020603050405020304" pitchFamily="18" charset="0"/>
              </a:rPr>
              <a:t>Participants are placed in a wide variety of community service training assignments at nonprofit and public facilities, such as senior centers, day care centers, schools, and hospitals.</a:t>
            </a:r>
          </a:p>
          <a:p>
            <a:pPr marL="285750" indent="-285750">
              <a:buFont typeface="Arial" panose="020B0604020202020204" pitchFamily="34" charset="0"/>
              <a:buChar char="•"/>
            </a:pPr>
            <a:r>
              <a:rPr lang="en-US" sz="1500" b="0" kern="100" dirty="0">
                <a:effectLst/>
                <a:latin typeface="Cambria" panose="02040503050406030204" pitchFamily="18" charset="0"/>
                <a:ea typeface="Cambria" panose="02040503050406030204" pitchFamily="18" charset="0"/>
                <a:cs typeface="Times New Roman" panose="02020603050405020304" pitchFamily="18" charset="0"/>
              </a:rPr>
              <a:t>The Northern Virginia SCSEP covers the counties and cities of Alexandria, Arlington, Clarke, Fairfax, Falls Church, Fauquier, Loudoun, Manassas, Manassas Park, Page, Prince William, Rappahannock, and Warren.</a:t>
            </a:r>
            <a:endParaRPr lang="en-US" sz="1500" b="0" dirty="0">
              <a:effectLst/>
              <a:latin typeface="Cambria" panose="02040503050406030204" pitchFamily="18" charset="0"/>
              <a:ea typeface="Cambria" panose="02040503050406030204" pitchFamily="18" charset="0"/>
              <a:cs typeface="Times New Roman" panose="02020603050405020304" pitchFamily="18" charset="0"/>
            </a:endParaRPr>
          </a:p>
          <a:p>
            <a:endParaRPr lang="en-US" sz="1500" b="0" dirty="0">
              <a:solidFill>
                <a:schemeClr val="bg2">
                  <a:lumMod val="50000"/>
                </a:schemeClr>
              </a:solidFill>
              <a:latin typeface="Cambria" panose="02040503050406030204" pitchFamily="18" charset="0"/>
              <a:ea typeface="Cambria" panose="02040503050406030204" pitchFamily="18" charset="0"/>
              <a:cs typeface="Arial" panose="020B0604020202020204" pitchFamily="34" charset="0"/>
            </a:endParaRPr>
          </a:p>
          <a:p>
            <a:r>
              <a:rPr lang="en-US" sz="1400" b="0" dirty="0">
                <a:solidFill>
                  <a:schemeClr val="bg2">
                    <a:lumMod val="50000"/>
                  </a:schemeClr>
                </a:solidFill>
                <a:latin typeface="Cambria" panose="02040503050406030204" pitchFamily="18" charset="0"/>
                <a:ea typeface="Cambria" panose="02040503050406030204" pitchFamily="18" charset="0"/>
                <a:cs typeface="Arial" panose="020B0604020202020204" pitchFamily="34" charset="0"/>
              </a:rPr>
              <a:t>Eligibility</a:t>
            </a:r>
          </a:p>
          <a:p>
            <a:pPr marL="285750" indent="-285750">
              <a:buFont typeface="Arial" panose="020B0604020202020204" pitchFamily="34" charset="0"/>
              <a:buChar char="•"/>
            </a:pPr>
            <a:r>
              <a:rPr lang="en-US" sz="1400" b="0" kern="100" dirty="0">
                <a:effectLst/>
                <a:latin typeface="Cambria" panose="02040503050406030204" pitchFamily="18" charset="0"/>
                <a:ea typeface="Cambria" panose="02040503050406030204" pitchFamily="18" charset="0"/>
                <a:cs typeface="Times New Roman" panose="02020603050405020304" pitchFamily="18" charset="0"/>
              </a:rPr>
              <a:t>You must be aged 55 or older</a:t>
            </a:r>
          </a:p>
          <a:p>
            <a:pPr marL="285750" indent="-285750">
              <a:buFont typeface="Arial" panose="020B0604020202020204" pitchFamily="34" charset="0"/>
              <a:buChar char="•"/>
            </a:pPr>
            <a:r>
              <a:rPr lang="en-US" sz="1400" b="0" kern="100" dirty="0">
                <a:effectLst/>
                <a:latin typeface="Cambria" panose="02040503050406030204" pitchFamily="18" charset="0"/>
                <a:ea typeface="Cambria" panose="02040503050406030204" pitchFamily="18" charset="0"/>
                <a:cs typeface="Times New Roman" panose="02020603050405020304" pitchFamily="18" charset="0"/>
              </a:rPr>
              <a:t>Unemployed</a:t>
            </a:r>
          </a:p>
          <a:p>
            <a:pPr marL="285750" indent="-285750">
              <a:buFont typeface="Arial" panose="020B0604020202020204" pitchFamily="34" charset="0"/>
              <a:buChar char="•"/>
            </a:pPr>
            <a:r>
              <a:rPr lang="en-US" sz="1400" b="0" kern="100" dirty="0">
                <a:latin typeface="Cambria" panose="02040503050406030204" pitchFamily="18" charset="0"/>
                <a:ea typeface="Cambria" panose="02040503050406030204" pitchFamily="18" charset="0"/>
                <a:cs typeface="Times New Roman" panose="02020603050405020304" pitchFamily="18" charset="0"/>
              </a:rPr>
              <a:t>M</a:t>
            </a:r>
            <a:r>
              <a:rPr lang="en-US" sz="1400" b="0" kern="100" dirty="0">
                <a:effectLst/>
                <a:latin typeface="Cambria" panose="02040503050406030204" pitchFamily="18" charset="0"/>
                <a:ea typeface="Cambria" panose="02040503050406030204" pitchFamily="18" charset="0"/>
                <a:cs typeface="Times New Roman" panose="02020603050405020304" pitchFamily="18" charset="0"/>
              </a:rPr>
              <a:t>eet financial guidelines. </a:t>
            </a:r>
          </a:p>
          <a:p>
            <a:endParaRPr lang="en-US" sz="1500" b="0" kern="100"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r>
              <a:rPr lang="en-US" sz="1400" b="0" kern="100" dirty="0">
                <a:solidFill>
                  <a:srgbClr val="0070C0"/>
                </a:solidFill>
                <a:latin typeface="Cambria" panose="02040503050406030204" pitchFamily="18" charset="0"/>
                <a:ea typeface="Cambria" panose="02040503050406030204" pitchFamily="18" charset="0"/>
                <a:cs typeface="Times New Roman" panose="02020603050405020304" pitchFamily="18" charset="0"/>
              </a:rPr>
              <a:t>For more information, contact: </a:t>
            </a:r>
            <a:r>
              <a:rPr lang="en-US" sz="1400" kern="100" dirty="0">
                <a:effectLst/>
                <a:latin typeface="Cambria" panose="02040503050406030204" pitchFamily="18" charset="0"/>
                <a:ea typeface="Cambria" panose="02040503050406030204" pitchFamily="18" charset="0"/>
                <a:cs typeface="Times New Roman" panose="02020603050405020304" pitchFamily="18" charset="0"/>
              </a:rPr>
              <a:t>Debbie Fletcher: Debbie.Fletcher@fairfaxcounty.gov</a:t>
            </a:r>
          </a:p>
          <a:p>
            <a:endParaRPr lang="en-US" sz="1400" kern="100" dirty="0">
              <a:effectLst/>
              <a:latin typeface="Cambria" panose="02040503050406030204" pitchFamily="18" charset="0"/>
              <a:ea typeface="Cambria" panose="02040503050406030204" pitchFamily="18" charset="0"/>
              <a:cs typeface="Times New Roman" panose="02020603050405020304" pitchFamily="18" charset="0"/>
            </a:endParaRPr>
          </a:p>
          <a:p>
            <a:endParaRPr lang="en-US" sz="1100" b="0" dirty="0">
              <a:latin typeface="Cambria" panose="02040503050406030204" pitchFamily="18" charset="0"/>
              <a:ea typeface="Cambria" panose="02040503050406030204" pitchFamily="18" charset="0"/>
            </a:endParaRPr>
          </a:p>
        </p:txBody>
      </p:sp>
      <p:sp>
        <p:nvSpPr>
          <p:cNvPr id="6" name="Date Placeholder 5">
            <a:extLst>
              <a:ext uri="{FF2B5EF4-FFF2-40B4-BE49-F238E27FC236}">
                <a16:creationId xmlns:a16="http://schemas.microsoft.com/office/drawing/2014/main" id="{10EC21B9-3360-4800-8E14-90304EA1B339}"/>
              </a:ext>
            </a:extLst>
          </p:cNvPr>
          <p:cNvSpPr>
            <a:spLocks noGrp="1"/>
          </p:cNvSpPr>
          <p:nvPr>
            <p:ph type="dt" sz="half" idx="10"/>
          </p:nvPr>
        </p:nvSpPr>
        <p:spPr/>
        <p:txBody>
          <a:bodyPr/>
          <a:lstStyle/>
          <a:p>
            <a:fld id="{F9709FA1-789B-45E7-9CC4-8C1DA9595D4E}" type="datetime1">
              <a:rPr lang="en-US" smtClean="0"/>
              <a:t>2/12/2024</a:t>
            </a:fld>
            <a:endParaRPr lang="en-US"/>
          </a:p>
        </p:txBody>
      </p:sp>
      <p:sp>
        <p:nvSpPr>
          <p:cNvPr id="7" name="Slide Number Placeholder 6">
            <a:extLst>
              <a:ext uri="{FF2B5EF4-FFF2-40B4-BE49-F238E27FC236}">
                <a16:creationId xmlns:a16="http://schemas.microsoft.com/office/drawing/2014/main" id="{7BB338C7-62EC-490C-9C74-4BAC47BAE423}"/>
              </a:ext>
            </a:extLst>
          </p:cNvPr>
          <p:cNvSpPr>
            <a:spLocks noGrp="1"/>
          </p:cNvSpPr>
          <p:nvPr>
            <p:ph type="sldNum" sz="quarter" idx="12"/>
          </p:nvPr>
        </p:nvSpPr>
        <p:spPr/>
        <p:txBody>
          <a:bodyPr/>
          <a:lstStyle/>
          <a:p>
            <a:fld id="{64101CFA-57F1-4FDC-BFFB-9BD835F408A7}" type="slidenum">
              <a:rPr lang="en-US" smtClean="0"/>
              <a:t>7</a:t>
            </a:fld>
            <a:endParaRPr lang="en-US"/>
          </a:p>
        </p:txBody>
      </p:sp>
    </p:spTree>
    <p:extLst>
      <p:ext uri="{BB962C8B-B14F-4D97-AF65-F5344CB8AC3E}">
        <p14:creationId xmlns:p14="http://schemas.microsoft.com/office/powerpoint/2010/main" val="3362963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C753A-0D40-4027-ACF6-4C300229D4EF}"/>
              </a:ext>
            </a:extLst>
          </p:cNvPr>
          <p:cNvSpPr>
            <a:spLocks noGrp="1"/>
          </p:cNvSpPr>
          <p:nvPr>
            <p:ph type="ctrTitle"/>
          </p:nvPr>
        </p:nvSpPr>
        <p:spPr>
          <a:xfrm>
            <a:off x="683173" y="2483223"/>
            <a:ext cx="10413674" cy="2919093"/>
          </a:xfrm>
        </p:spPr>
        <p:txBody>
          <a:bodyPr anchor="ctr">
            <a:noAutofit/>
          </a:bodyPr>
          <a:lstStyle/>
          <a:p>
            <a:br>
              <a:rPr lang="en-US" sz="4000" dirty="0">
                <a:latin typeface="Cambria" panose="02040503050406030204" pitchFamily="18" charset="0"/>
                <a:ea typeface="Cambria" panose="02040503050406030204" pitchFamily="18" charset="0"/>
              </a:rPr>
            </a:br>
            <a:br>
              <a:rPr lang="en-US" sz="4000" dirty="0">
                <a:latin typeface="Cambria" panose="02040503050406030204" pitchFamily="18" charset="0"/>
                <a:ea typeface="Cambria" panose="02040503050406030204" pitchFamily="18" charset="0"/>
              </a:rPr>
            </a:br>
            <a:br>
              <a:rPr lang="en-US" sz="4000" dirty="0">
                <a:latin typeface="Cambria" panose="02040503050406030204" pitchFamily="18" charset="0"/>
                <a:ea typeface="Cambria" panose="02040503050406030204" pitchFamily="18" charset="0"/>
              </a:rPr>
            </a:br>
            <a:br>
              <a:rPr lang="en-US" sz="4000" dirty="0">
                <a:latin typeface="Cambria" panose="02040503050406030204" pitchFamily="18" charset="0"/>
                <a:ea typeface="Cambria" panose="02040503050406030204" pitchFamily="18" charset="0"/>
              </a:rPr>
            </a:br>
            <a:br>
              <a:rPr lang="en-US" sz="4000" dirty="0">
                <a:latin typeface="Cambria" panose="02040503050406030204" pitchFamily="18" charset="0"/>
                <a:ea typeface="Cambria" panose="02040503050406030204" pitchFamily="18" charset="0"/>
              </a:rPr>
            </a:br>
            <a:br>
              <a:rPr lang="en-US" sz="4000" dirty="0">
                <a:latin typeface="Cambria" panose="02040503050406030204" pitchFamily="18" charset="0"/>
                <a:ea typeface="Cambria" panose="02040503050406030204" pitchFamily="18" charset="0"/>
              </a:rPr>
            </a:br>
            <a:r>
              <a:rPr lang="en-US" sz="4400" dirty="0">
                <a:latin typeface="Cambria" panose="02040503050406030204" pitchFamily="18" charset="0"/>
                <a:ea typeface="Cambria" panose="02040503050406030204" pitchFamily="18" charset="0"/>
              </a:rPr>
              <a:t>For more information, visit</a:t>
            </a:r>
            <a:br>
              <a:rPr lang="en-US" sz="6600" dirty="0">
                <a:latin typeface="Cambria" panose="02040503050406030204" pitchFamily="18" charset="0"/>
                <a:ea typeface="Cambria" panose="02040503050406030204" pitchFamily="18" charset="0"/>
              </a:rPr>
            </a:br>
            <a:r>
              <a:rPr lang="en-US" sz="2400" dirty="0">
                <a:latin typeface="Cambria" panose="02040503050406030204" pitchFamily="18" charset="0"/>
                <a:ea typeface="Cambria" panose="02040503050406030204" pitchFamily="18" charset="0"/>
                <a:hlinkClick r:id="rId2"/>
              </a:rPr>
              <a:t>www.fairfaxcounty.gov/familyservices/employment-and-training</a:t>
            </a:r>
            <a:r>
              <a:rPr lang="en-US" sz="2400" dirty="0">
                <a:latin typeface="Cambria" panose="02040503050406030204" pitchFamily="18" charset="0"/>
                <a:ea typeface="Cambria" panose="02040503050406030204" pitchFamily="18" charset="0"/>
              </a:rPr>
              <a:t> </a:t>
            </a:r>
            <a:br>
              <a:rPr lang="en-US" sz="6600" dirty="0">
                <a:latin typeface="Cambria" panose="02040503050406030204" pitchFamily="18" charset="0"/>
                <a:ea typeface="Cambria" panose="02040503050406030204" pitchFamily="18" charset="0"/>
              </a:rPr>
            </a:br>
            <a:br>
              <a:rPr lang="en-US" sz="6600" dirty="0">
                <a:latin typeface="Cambria" panose="02040503050406030204" pitchFamily="18" charset="0"/>
                <a:ea typeface="Cambria" panose="02040503050406030204" pitchFamily="18" charset="0"/>
              </a:rPr>
            </a:br>
            <a:br>
              <a:rPr lang="en-US" sz="6600" dirty="0">
                <a:latin typeface="Cambria" panose="02040503050406030204" pitchFamily="18" charset="0"/>
                <a:ea typeface="Cambria" panose="02040503050406030204" pitchFamily="18" charset="0"/>
              </a:rPr>
            </a:br>
            <a:br>
              <a:rPr lang="en-US" sz="6000" dirty="0">
                <a:latin typeface="Cambria" panose="02040503050406030204" pitchFamily="18" charset="0"/>
                <a:ea typeface="Cambria" panose="02040503050406030204" pitchFamily="18" charset="0"/>
              </a:rPr>
            </a:br>
            <a:endParaRPr lang="en-US" sz="6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09071745"/>
      </p:ext>
    </p:extLst>
  </p:cSld>
  <p:clrMapOvr>
    <a:masterClrMapping/>
  </p:clrMapOvr>
</p:sld>
</file>

<file path=ppt/theme/theme1.xml><?xml version="1.0" encoding="utf-8"?>
<a:theme xmlns:a="http://schemas.openxmlformats.org/drawingml/2006/main" name="Custom Design">
  <a:themeElements>
    <a:clrScheme name="DFS Brand Colors">
      <a:dk1>
        <a:sysClr val="windowText" lastClr="000000"/>
      </a:dk1>
      <a:lt1>
        <a:sysClr val="window" lastClr="FFFFFF"/>
      </a:lt1>
      <a:dk2>
        <a:srgbClr val="1F3864"/>
      </a:dk2>
      <a:lt2>
        <a:srgbClr val="DEEBF6"/>
      </a:lt2>
      <a:accent1>
        <a:srgbClr val="0083CA"/>
      </a:accent1>
      <a:accent2>
        <a:srgbClr val="F7941D"/>
      </a:accent2>
      <a:accent3>
        <a:srgbClr val="6CBE45"/>
      </a:accent3>
      <a:accent4>
        <a:srgbClr val="CA0E45"/>
      </a:accent4>
      <a:accent5>
        <a:srgbClr val="542E91"/>
      </a:accent5>
      <a:accent6>
        <a:srgbClr val="FFC000"/>
      </a:accent6>
      <a:hlink>
        <a:srgbClr val="48A1FA"/>
      </a:hlink>
      <a:folHlink>
        <a:srgbClr val="C490A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DFS Brand Colors">
      <a:dk1>
        <a:sysClr val="windowText" lastClr="000000"/>
      </a:dk1>
      <a:lt1>
        <a:sysClr val="window" lastClr="FFFFFF"/>
      </a:lt1>
      <a:dk2>
        <a:srgbClr val="1F3864"/>
      </a:dk2>
      <a:lt2>
        <a:srgbClr val="DEEBF6"/>
      </a:lt2>
      <a:accent1>
        <a:srgbClr val="0083CA"/>
      </a:accent1>
      <a:accent2>
        <a:srgbClr val="F7941D"/>
      </a:accent2>
      <a:accent3>
        <a:srgbClr val="6CBE45"/>
      </a:accent3>
      <a:accent4>
        <a:srgbClr val="CA0E45"/>
      </a:accent4>
      <a:accent5>
        <a:srgbClr val="542E91"/>
      </a:accent5>
      <a:accent6>
        <a:srgbClr val="FFC000"/>
      </a:accent6>
      <a:hlink>
        <a:srgbClr val="48A1FA"/>
      </a:hlink>
      <a:folHlink>
        <a:srgbClr val="C490A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DFS Brand Colors">
      <a:dk1>
        <a:sysClr val="windowText" lastClr="000000"/>
      </a:dk1>
      <a:lt1>
        <a:sysClr val="window" lastClr="FFFFFF"/>
      </a:lt1>
      <a:dk2>
        <a:srgbClr val="1F3864"/>
      </a:dk2>
      <a:lt2>
        <a:srgbClr val="DEEBF6"/>
      </a:lt2>
      <a:accent1>
        <a:srgbClr val="0083CA"/>
      </a:accent1>
      <a:accent2>
        <a:srgbClr val="F7941D"/>
      </a:accent2>
      <a:accent3>
        <a:srgbClr val="6CBE45"/>
      </a:accent3>
      <a:accent4>
        <a:srgbClr val="CA0E45"/>
      </a:accent4>
      <a:accent5>
        <a:srgbClr val="542E91"/>
      </a:accent5>
      <a:accent6>
        <a:srgbClr val="FFC000"/>
      </a:accent6>
      <a:hlink>
        <a:srgbClr val="48A1FA"/>
      </a:hlink>
      <a:folHlink>
        <a:srgbClr val="C490A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DFS Brand Colors">
      <a:dk1>
        <a:sysClr val="windowText" lastClr="000000"/>
      </a:dk1>
      <a:lt1>
        <a:sysClr val="window" lastClr="FFFFFF"/>
      </a:lt1>
      <a:dk2>
        <a:srgbClr val="1F3864"/>
      </a:dk2>
      <a:lt2>
        <a:srgbClr val="DEEBF6"/>
      </a:lt2>
      <a:accent1>
        <a:srgbClr val="0083CA"/>
      </a:accent1>
      <a:accent2>
        <a:srgbClr val="F7941D"/>
      </a:accent2>
      <a:accent3>
        <a:srgbClr val="6CBE45"/>
      </a:accent3>
      <a:accent4>
        <a:srgbClr val="CA0E45"/>
      </a:accent4>
      <a:accent5>
        <a:srgbClr val="542E91"/>
      </a:accent5>
      <a:accent6>
        <a:srgbClr val="FFC000"/>
      </a:accent6>
      <a:hlink>
        <a:srgbClr val="48A1FA"/>
      </a:hlink>
      <a:folHlink>
        <a:srgbClr val="C490A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Custom Design">
  <a:themeElements>
    <a:clrScheme name="DFS Brand Colors">
      <a:dk1>
        <a:sysClr val="windowText" lastClr="000000"/>
      </a:dk1>
      <a:lt1>
        <a:sysClr val="window" lastClr="FFFFFF"/>
      </a:lt1>
      <a:dk2>
        <a:srgbClr val="1F3864"/>
      </a:dk2>
      <a:lt2>
        <a:srgbClr val="DEEBF6"/>
      </a:lt2>
      <a:accent1>
        <a:srgbClr val="0083CA"/>
      </a:accent1>
      <a:accent2>
        <a:srgbClr val="F7941D"/>
      </a:accent2>
      <a:accent3>
        <a:srgbClr val="6CBE45"/>
      </a:accent3>
      <a:accent4>
        <a:srgbClr val="CA0E45"/>
      </a:accent4>
      <a:accent5>
        <a:srgbClr val="542E91"/>
      </a:accent5>
      <a:accent6>
        <a:srgbClr val="FFC000"/>
      </a:accent6>
      <a:hlink>
        <a:srgbClr val="48A1FA"/>
      </a:hlink>
      <a:folHlink>
        <a:srgbClr val="C490A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Custom Design">
  <a:themeElements>
    <a:clrScheme name="DFS Brand Colors">
      <a:dk1>
        <a:sysClr val="windowText" lastClr="000000"/>
      </a:dk1>
      <a:lt1>
        <a:sysClr val="window" lastClr="FFFFFF"/>
      </a:lt1>
      <a:dk2>
        <a:srgbClr val="1F3864"/>
      </a:dk2>
      <a:lt2>
        <a:srgbClr val="DEEBF6"/>
      </a:lt2>
      <a:accent1>
        <a:srgbClr val="0083CA"/>
      </a:accent1>
      <a:accent2>
        <a:srgbClr val="F7941D"/>
      </a:accent2>
      <a:accent3>
        <a:srgbClr val="6CBE45"/>
      </a:accent3>
      <a:accent4>
        <a:srgbClr val="CA0E45"/>
      </a:accent4>
      <a:accent5>
        <a:srgbClr val="542E91"/>
      </a:accent5>
      <a:accent6>
        <a:srgbClr val="FFC000"/>
      </a:accent6>
      <a:hlink>
        <a:srgbClr val="48A1FA"/>
      </a:hlink>
      <a:folHlink>
        <a:srgbClr val="C490A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Custom Design">
  <a:themeElements>
    <a:clrScheme name="DFS Brand Colors">
      <a:dk1>
        <a:sysClr val="windowText" lastClr="000000"/>
      </a:dk1>
      <a:lt1>
        <a:sysClr val="window" lastClr="FFFFFF"/>
      </a:lt1>
      <a:dk2>
        <a:srgbClr val="1F3864"/>
      </a:dk2>
      <a:lt2>
        <a:srgbClr val="DEEBF6"/>
      </a:lt2>
      <a:accent1>
        <a:srgbClr val="0083CA"/>
      </a:accent1>
      <a:accent2>
        <a:srgbClr val="F7941D"/>
      </a:accent2>
      <a:accent3>
        <a:srgbClr val="6CBE45"/>
      </a:accent3>
      <a:accent4>
        <a:srgbClr val="CA0E45"/>
      </a:accent4>
      <a:accent5>
        <a:srgbClr val="542E91"/>
      </a:accent5>
      <a:accent6>
        <a:srgbClr val="FFC000"/>
      </a:accent6>
      <a:hlink>
        <a:srgbClr val="48A1FA"/>
      </a:hlink>
      <a:folHlink>
        <a:srgbClr val="C490A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9c793f7-f809-4856-805a-f6b1bb88f6d1">FQW3ENWR36CV-574170631-3</_dlc_DocId>
    <_dlc_DocIdUrl xmlns="99c793f7-f809-4856-805a-f6b1bb88f6d1">
      <Url>https://fairfaxcounty.sharepoint.com/teams/DFS/_layouts/15/DocIdRedir.aspx?ID=FQW3ENWR36CV-574170631-3</Url>
      <Description>FQW3ENWR36CV-574170631-3</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F56A12BFCE8BC42AB6F89783E5C27BF" ma:contentTypeVersion="2" ma:contentTypeDescription="Create a new document." ma:contentTypeScope="" ma:versionID="f8db95c8da800cc94a0386342247282e">
  <xsd:schema xmlns:xsd="http://www.w3.org/2001/XMLSchema" xmlns:xs="http://www.w3.org/2001/XMLSchema" xmlns:p="http://schemas.microsoft.com/office/2006/metadata/properties" xmlns:ns2="99c793f7-f809-4856-805a-f6b1bb88f6d1" xmlns:ns3="4a23b4dc-64da-498b-9fd1-5ca195133b50" targetNamespace="http://schemas.microsoft.com/office/2006/metadata/properties" ma:root="true" ma:fieldsID="110537a8a54e987ecee9f75d037bcae2" ns2:_="" ns3:_="">
    <xsd:import namespace="99c793f7-f809-4856-805a-f6b1bb88f6d1"/>
    <xsd:import namespace="4a23b4dc-64da-498b-9fd1-5ca195133b50"/>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793f7-f809-4856-805a-f6b1bb88f6d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a23b4dc-64da-498b-9fd1-5ca195133b5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502C9D-2F81-496C-B6A5-883F54C0CE57}">
  <ds:schemaRefs>
    <ds:schemaRef ds:uri="http://schemas.microsoft.com/office/infopath/2007/PartnerControls"/>
    <ds:schemaRef ds:uri="http://purl.org/dc/elements/1.1/"/>
    <ds:schemaRef ds:uri="http://schemas.microsoft.com/office/2006/metadata/properties"/>
    <ds:schemaRef ds:uri="4a23b4dc-64da-498b-9fd1-5ca195133b50"/>
    <ds:schemaRef ds:uri="http://purl.org/dc/terms/"/>
    <ds:schemaRef ds:uri="99c793f7-f809-4856-805a-f6b1bb88f6d1"/>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C48AFA12-DF4C-4B0A-B7AB-4903467298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c793f7-f809-4856-805a-f6b1bb88f6d1"/>
    <ds:schemaRef ds:uri="4a23b4dc-64da-498b-9fd1-5ca195133b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FFB9AC-A658-4360-A30C-9E373236E16D}">
  <ds:schemaRefs>
    <ds:schemaRef ds:uri="http://schemas.microsoft.com/sharepoint/events"/>
  </ds:schemaRefs>
</ds:datastoreItem>
</file>

<file path=customXml/itemProps4.xml><?xml version="1.0" encoding="utf-8"?>
<ds:datastoreItem xmlns:ds="http://schemas.openxmlformats.org/officeDocument/2006/customXml" ds:itemID="{0F677F01-BA1B-41A2-97EA-75A4BF5818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27069</TotalTime>
  <Words>911</Words>
  <Application>Microsoft Office PowerPoint</Application>
  <PresentationFormat>Widescreen</PresentationFormat>
  <Paragraphs>95</Paragraphs>
  <Slides>8</Slides>
  <Notes>2</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8</vt:i4>
      </vt:variant>
    </vt:vector>
  </HeadingPairs>
  <TitlesOfParts>
    <vt:vector size="20" baseType="lpstr">
      <vt:lpstr>Arial</vt:lpstr>
      <vt:lpstr>Calibri</vt:lpstr>
      <vt:lpstr>Cambria</vt:lpstr>
      <vt:lpstr>Courier New</vt:lpstr>
      <vt:lpstr>Wingdings</vt:lpstr>
      <vt:lpstr>Custom Design</vt:lpstr>
      <vt:lpstr>1_Custom Design</vt:lpstr>
      <vt:lpstr>2_Custom Design</vt:lpstr>
      <vt:lpstr>3_Custom Design</vt:lpstr>
      <vt:lpstr>4_Custom Design</vt:lpstr>
      <vt:lpstr>5_Custom Design</vt:lpstr>
      <vt:lpstr>6_Custom Design</vt:lpstr>
      <vt:lpstr>Employment and Training  Programs &amp; Services  Presented by Zahra Alami</vt:lpstr>
      <vt:lpstr>Virginia Career Work Centers </vt:lpstr>
      <vt:lpstr>PowerPoint Presentation</vt:lpstr>
      <vt:lpstr>VIRGINIA INATIATIVE FOR EDUCATION AND WORK (VIEW)</vt:lpstr>
      <vt:lpstr>BRIDGES TO SUCCESS PROGRAM</vt:lpstr>
      <vt:lpstr>PowerPoint Presentation</vt:lpstr>
      <vt:lpstr>Senior Community Service Employment Program-SCSEP </vt:lpstr>
      <vt:lpstr>      For more information, visit www.fairfaxcounty.gov/familyservices/employment-and-training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Aleman, Ricardo</dc:creator>
  <cp:lastModifiedBy>Alami, Zahra</cp:lastModifiedBy>
  <cp:revision>132</cp:revision>
  <dcterms:created xsi:type="dcterms:W3CDTF">2019-10-30T17:24:54Z</dcterms:created>
  <dcterms:modified xsi:type="dcterms:W3CDTF">2024-02-12T21:28:21Z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0x0101007F56A12BFCE8BC42AB6F89783E5C27BF</vt:lpwstr>
  </property>
  <property fmtid="{D5CDD505-2E9C-101B-9397-08002B2CF9AE}" pid="3" name="_dlc_DocIdItemGuid">
    <vt:lpwstr>03710f4b-a961-4ae4-8be4-b220ca465bd9</vt:lpwstr>
  </property>
</Properties>
</file>